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257" r:id="rId4"/>
    <p:sldId id="258" r:id="rId6"/>
    <p:sldId id="261" r:id="rId7"/>
    <p:sldId id="260" r:id="rId8"/>
    <p:sldId id="262" r:id="rId9"/>
    <p:sldId id="263" r:id="rId10"/>
    <p:sldId id="264" r:id="rId11"/>
    <p:sldId id="267" r:id="rId12"/>
    <p:sldId id="268" r:id="rId13"/>
    <p:sldId id="286" r:id="rId14"/>
    <p:sldId id="269" r:id="rId15"/>
    <p:sldId id="287" r:id="rId16"/>
    <p:sldId id="270" r:id="rId17"/>
    <p:sldId id="288" r:id="rId18"/>
    <p:sldId id="271" r:id="rId19"/>
    <p:sldId id="289" r:id="rId20"/>
    <p:sldId id="272" r:id="rId21"/>
    <p:sldId id="290" r:id="rId22"/>
    <p:sldId id="298" r:id="rId23"/>
    <p:sldId id="27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jpeg>
</file>

<file path=ppt/media/image13.jpeg>
</file>

<file path=ppt/media/image14.jpeg>
</file>

<file path=ppt/media/image15.jpeg>
</file>

<file path=ppt/media/image16.png>
</file>

<file path=ppt/media/image17.jpeg>
</file>

<file path=ppt/media/image18.png>
</file>

<file path=ppt/media/image19.jpeg>
</file>

<file path=ppt/media/image2.png>
</file>

<file path=ppt/media/image20.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4" Type="http://schemas.openxmlformats.org/officeDocument/2006/relationships/tags" Target="../tags/tag11.xml"/><Relationship Id="rId3" Type="http://schemas.openxmlformats.org/officeDocument/2006/relationships/image" Target="../media/image2.png"/><Relationship Id="rId2" Type="http://schemas.openxmlformats.org/officeDocument/2006/relationships/tags" Target="../tags/tag10.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image" Target="../media/image3.png"/><Relationship Id="rId2" Type="http://schemas.openxmlformats.org/officeDocument/2006/relationships/tags" Target="../tags/tag12.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28.xml"/><Relationship Id="rId8" Type="http://schemas.openxmlformats.org/officeDocument/2006/relationships/tags" Target="../tags/tag27.xml"/><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50.xml"/><Relationship Id="rId7" Type="http://schemas.openxmlformats.org/officeDocument/2006/relationships/tags" Target="../tags/tag49.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image" Target="../media/image4.png"/><Relationship Id="rId2" Type="http://schemas.openxmlformats.org/officeDocument/2006/relationships/tags" Target="../tags/tag45.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pic>
        <p:nvPicPr>
          <p:cNvPr id="5" name="图片 4"/>
          <p:cNvPicPr>
            <a:picLocks noChangeAspect="1"/>
          </p:cNvPicPr>
          <p:nvPr userDrawn="1">
            <p:custDataLst>
              <p:tags r:id="rId2"/>
            </p:custDataLst>
          </p:nvPr>
        </p:nvPicPr>
        <p:blipFill rotWithShape="1">
          <a:blip r:embed="rId3">
            <a:duotone>
              <a:prstClr val="black"/>
              <a:schemeClr val="accent1">
                <a:tint val="45000"/>
                <a:satMod val="400000"/>
              </a:schemeClr>
            </a:duotone>
            <a:lum bright="12000" contrast="30000"/>
          </a:blip>
          <a:srcRect t="586" r="671" b="-1"/>
          <a:stretch>
            <a:fillRect/>
          </a:stretch>
        </p:blipFill>
        <p:spPr>
          <a:xfrm>
            <a:off x="0" y="-14831"/>
            <a:ext cx="12192000" cy="6872831"/>
          </a:xfrm>
          <a:prstGeom prst="rect">
            <a:avLst/>
          </a:prstGeom>
        </p:spPr>
      </p:pic>
      <p:sp>
        <p:nvSpPr>
          <p:cNvPr id="2" name="标题 1"/>
          <p:cNvSpPr>
            <a:spLocks noGrp="1"/>
          </p:cNvSpPr>
          <p:nvPr>
            <p:ph type="ctrTitle" hasCustomPrompt="1"/>
            <p:custDataLst>
              <p:tags r:id="rId4"/>
            </p:custDataLst>
          </p:nvPr>
        </p:nvSpPr>
        <p:spPr>
          <a:xfrm>
            <a:off x="838200" y="1972310"/>
            <a:ext cx="7421880" cy="2218690"/>
          </a:xfrm>
        </p:spPr>
        <p:txBody>
          <a:bodyPr anchor="t" anchorCtr="0">
            <a:normAutofit/>
          </a:bodyPr>
          <a:lstStyle>
            <a:lvl1pPr algn="l">
              <a:lnSpc>
                <a:spcPct val="100000"/>
              </a:lnSpc>
              <a:defRPr sz="44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副标题 2"/>
          <p:cNvSpPr>
            <a:spLocks noGrp="1"/>
          </p:cNvSpPr>
          <p:nvPr>
            <p:ph type="subTitle" idx="1" hasCustomPrompt="1"/>
            <p:custDataLst>
              <p:tags r:id="rId5"/>
            </p:custDataLst>
          </p:nvPr>
        </p:nvSpPr>
        <p:spPr>
          <a:xfrm>
            <a:off x="838200" y="949960"/>
            <a:ext cx="10515600" cy="1015365"/>
          </a:xfrm>
        </p:spPr>
        <p:txBody>
          <a:bodyPr anchor="b">
            <a:normAutofit/>
          </a:bodyPr>
          <a:lstStyle>
            <a:lvl1pPr marL="0" indent="0" algn="l">
              <a:lnSpc>
                <a:spcPct val="100000"/>
              </a:lnSpc>
              <a:buNone/>
              <a:defRPr sz="2400">
                <a:solidFill>
                  <a:schemeClr val="accent1"/>
                </a:solidFill>
                <a:latin typeface="+mj-lt"/>
                <a:sym typeface="Arial" panose="020B0604020202020204" pitchFamily="34" charset="0"/>
              </a:defRPr>
            </a:lvl1pPr>
            <a:lvl2pPr marL="457200" indent="0" algn="ctr">
              <a:buNone/>
              <a:defRPr sz="2000">
                <a:latin typeface="+mj-lt"/>
              </a:defRPr>
            </a:lvl2pPr>
            <a:lvl3pPr marL="914400" indent="0" algn="ctr">
              <a:buNone/>
              <a:defRPr sz="1800">
                <a:latin typeface="+mj-lt"/>
              </a:defRPr>
            </a:lvl3pPr>
            <a:lvl4pPr marL="1371600" indent="0" algn="ctr">
              <a:buNone/>
              <a:defRPr sz="1600">
                <a:latin typeface="+mj-lt"/>
              </a:defRPr>
            </a:lvl4pPr>
            <a:lvl5pPr marL="1828800" indent="0" algn="ctr">
              <a:buNone/>
              <a:defRPr sz="1600">
                <a:latin typeface="+mj-lt"/>
              </a:defRPr>
            </a:lvl5pPr>
            <a:lvl6pPr marL="2286000" indent="0" algn="ctr">
              <a:buNone/>
              <a:defRPr sz="1600">
                <a:latin typeface="+mj-lt"/>
              </a:defRPr>
            </a:lvl6pPr>
            <a:lvl7pPr marL="2743200" indent="0" algn="ctr">
              <a:buNone/>
              <a:defRPr sz="1600">
                <a:latin typeface="+mj-lt"/>
              </a:defRPr>
            </a:lvl7pPr>
            <a:lvl8pPr marL="3200400" indent="0" algn="ctr">
              <a:buNone/>
              <a:defRPr sz="1600">
                <a:latin typeface="+mj-lt"/>
              </a:defRPr>
            </a:lvl8pPr>
            <a:lvl9pPr marL="3657600" indent="0" algn="ctr">
              <a:buNone/>
              <a:defRPr sz="1600">
                <a:latin typeface="+mj-lt"/>
              </a:defRPr>
            </a:lvl9pPr>
          </a:lstStyle>
          <a:p>
            <a:r>
              <a:rPr lang="en-US" dirty="0">
                <a:latin typeface="+mj-lt"/>
              </a:rPr>
              <a:t>Click to add subtitle</a:t>
            </a:r>
            <a:endParaRPr lang="en-US" dirty="0"/>
          </a:p>
        </p:txBody>
      </p:sp>
      <p:sp>
        <p:nvSpPr>
          <p:cNvPr id="24" name="署名占位符 10"/>
          <p:cNvSpPr>
            <a:spLocks noGrp="1"/>
          </p:cNvSpPr>
          <p:nvPr>
            <p:ph type="body" sz="quarter" idx="17" hasCustomPrompt="1"/>
            <p:custDataLst>
              <p:tags r:id="rId6"/>
            </p:custDataLst>
          </p:nvPr>
        </p:nvSpPr>
        <p:spPr>
          <a:xfrm>
            <a:off x="838200" y="4194175"/>
            <a:ext cx="2743200" cy="526415"/>
          </a:xfrm>
        </p:spPr>
        <p:txBody>
          <a:bodyPr anchor="ctr">
            <a:normAutofit/>
          </a:bodyPr>
          <a:lstStyle>
            <a:lvl1pPr marL="0" indent="0" algn="l">
              <a:lnSpc>
                <a:spcPct val="100000"/>
              </a:lnSpc>
              <a:buNone/>
              <a:defRPr sz="1800">
                <a:solidFill>
                  <a:schemeClr val="lt1">
                    <a:lumMod val="100000"/>
                  </a:schemeClr>
                </a:solidFill>
                <a:latin typeface="+mn-lt"/>
                <a:sym typeface="Arial" panose="020B0604020202020204" pitchFamily="34" charset="0"/>
              </a:defRPr>
            </a:lvl1pPr>
          </a:lstStyle>
          <a:p>
            <a:pPr lvl="0"/>
            <a:r>
              <a:rPr lang="en-US" dirty="0">
                <a:latin typeface="+mn-lt"/>
              </a:rPr>
              <a:t>Click to add text</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lstStyle>
            <a:lvl1pPr algn="l">
              <a:defRPr>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内容占位符 2"/>
          <p:cNvSpPr>
            <a:spLocks noGrp="1"/>
          </p:cNvSpPr>
          <p:nvPr>
            <p:ph idx="1" hasCustomPrompt="1"/>
            <p:custDataLst>
              <p:tags r:id="rId3"/>
            </p:custDataLst>
          </p:nvPr>
        </p:nvSpPr>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4" name="日期占位符 3"/>
          <p:cNvSpPr>
            <a:spLocks noGrp="1"/>
          </p:cNvSpPr>
          <p:nvPr>
            <p:ph type="dt" sz="half" idx="10"/>
            <p:custDataLst>
              <p:tags r:id="rId4"/>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lvl1pPr>
              <a:defRPr>
                <a:latin typeface="Arial" panose="020B0604020202020204" pitchFamily="34" charset="0"/>
                <a:sym typeface="Arial" panose="020B0604020202020204" pitchFamily="34" charset="0"/>
              </a:defRPr>
            </a:lvl1pPr>
          </a:lstStyle>
          <a:p>
            <a:endParaRPr lang="en-US"/>
          </a:p>
        </p:txBody>
      </p:sp>
      <p:sp>
        <p:nvSpPr>
          <p:cNvPr id="6" name="灯片编号占位符 5"/>
          <p:cNvSpPr>
            <a:spLocks noGrp="1"/>
          </p:cNvSpPr>
          <p:nvPr>
            <p:ph type="sldNum" sz="quarter" idx="12"/>
            <p:custDataLst>
              <p:tags r:id="rId6"/>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pic>
        <p:nvPicPr>
          <p:cNvPr id="8" name="图片 7"/>
          <p:cNvPicPr>
            <a:picLocks noChangeAspect="1"/>
          </p:cNvPicPr>
          <p:nvPr userDrawn="1">
            <p:custDataLst>
              <p:tags r:id="rId2"/>
            </p:custDataLst>
          </p:nvPr>
        </p:nvPicPr>
        <p:blipFill>
          <a:blip r:embed="rId3">
            <a:duotone>
              <a:prstClr val="black"/>
              <a:schemeClr val="accent1">
                <a:tint val="45000"/>
                <a:satMod val="400000"/>
              </a:schemeClr>
            </a:duotone>
            <a:lum bright="6000" contrast="12000"/>
          </a:blip>
          <a:srcRect t="2579"/>
          <a:stretch>
            <a:fillRect/>
          </a:stretch>
        </p:blipFill>
        <p:spPr>
          <a:xfrm>
            <a:off x="0" y="11430"/>
            <a:ext cx="12192635" cy="6846570"/>
          </a:xfrm>
          <a:prstGeom prst="rect">
            <a:avLst/>
          </a:prstGeom>
        </p:spPr>
      </p:pic>
      <p:sp>
        <p:nvSpPr>
          <p:cNvPr id="2" name="标题 1"/>
          <p:cNvSpPr>
            <a:spLocks noGrp="1"/>
          </p:cNvSpPr>
          <p:nvPr>
            <p:ph type="title" hasCustomPrompt="1"/>
            <p:custDataLst>
              <p:tags r:id="rId4"/>
            </p:custDataLst>
          </p:nvPr>
        </p:nvSpPr>
        <p:spPr>
          <a:xfrm>
            <a:off x="621665" y="755650"/>
            <a:ext cx="3260090" cy="5563870"/>
          </a:xfrm>
        </p:spPr>
        <p:txBody>
          <a:bodyPr anchor="t">
            <a:normAutofit/>
          </a:bodyPr>
          <a:lstStyle>
            <a:lvl1pPr>
              <a:defRPr sz="44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pic>
        <p:nvPicPr>
          <p:cNvPr id="4" name="图片 3"/>
          <p:cNvPicPr>
            <a:picLocks noChangeAspect="1"/>
          </p:cNvPicPr>
          <p:nvPr userDrawn="1">
            <p:custDataLst>
              <p:tags r:id="rId2"/>
            </p:custDataLst>
          </p:nvPr>
        </p:nvPicPr>
        <p:blipFill rotWithShape="1">
          <a:blip r:embed="rId3">
            <a:duotone>
              <a:prstClr val="black"/>
              <a:schemeClr val="accent1">
                <a:tint val="45000"/>
                <a:satMod val="400000"/>
              </a:schemeClr>
            </a:duotone>
            <a:lum bright="12000" contrast="24000"/>
          </a:blip>
          <a:srcRect t="1279" r="833"/>
          <a:stretch>
            <a:fillRect/>
          </a:stretch>
        </p:blipFill>
        <p:spPr>
          <a:xfrm>
            <a:off x="1" y="0"/>
            <a:ext cx="12191999" cy="6843712"/>
          </a:xfrm>
          <a:prstGeom prst="rect">
            <a:avLst/>
          </a:prstGeom>
        </p:spPr>
      </p:pic>
      <p:sp>
        <p:nvSpPr>
          <p:cNvPr id="2" name="标题 1"/>
          <p:cNvSpPr>
            <a:spLocks noGrp="1"/>
          </p:cNvSpPr>
          <p:nvPr>
            <p:ph type="title" hasCustomPrompt="1"/>
            <p:custDataLst>
              <p:tags r:id="rId4"/>
            </p:custDataLst>
          </p:nvPr>
        </p:nvSpPr>
        <p:spPr>
          <a:xfrm>
            <a:off x="3900170" y="2228215"/>
            <a:ext cx="7291070" cy="3861435"/>
          </a:xfrm>
        </p:spPr>
        <p:txBody>
          <a:bodyPr anchor="t" anchorCtr="0">
            <a:normAutofit/>
          </a:bodyPr>
          <a:lstStyle>
            <a:lvl1pPr algn="r">
              <a:defRPr sz="40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8" name="节编号 3"/>
          <p:cNvSpPr>
            <a:spLocks noGrp="1"/>
          </p:cNvSpPr>
          <p:nvPr>
            <p:ph type="body" sz="quarter" idx="13" hasCustomPrompt="1"/>
            <p:custDataLst>
              <p:tags r:id="rId5"/>
            </p:custDataLst>
          </p:nvPr>
        </p:nvSpPr>
        <p:spPr>
          <a:xfrm>
            <a:off x="2045335" y="803275"/>
            <a:ext cx="9144000" cy="1405890"/>
          </a:xfrm>
        </p:spPr>
        <p:txBody>
          <a:bodyPr wrap="none" tIns="0" rIns="0" bIns="0" anchor="b" anchorCtr="0">
            <a:normAutofit/>
          </a:bodyPr>
          <a:lstStyle>
            <a:lvl1pPr marL="0" indent="0" algn="r">
              <a:buNone/>
              <a:defRPr sz="8800" b="1">
                <a:solidFill>
                  <a:schemeClr val="accent1"/>
                </a:solidFill>
                <a:latin typeface="+mn-lt"/>
                <a:sym typeface="Arial" panose="020B0604020202020204" pitchFamily="34" charset="0"/>
              </a:defRPr>
            </a:lvl1pPr>
          </a:lstStyle>
          <a:p>
            <a:pPr lvl="0"/>
            <a:r>
              <a:rPr lang="en-US" dirty="0">
                <a:latin typeface="+mn-lt"/>
              </a:rPr>
              <a:t>Click to add text</a:t>
            </a:r>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vert="horz" lIns="0" tIns="0" rIns="0" bIns="0" rtlCol="0" anchor="ctr">
            <a:normAutofit/>
          </a:bodyPr>
          <a:lstStyle>
            <a:lvl1pPr algn="l">
              <a:defRPr lang="en-US" dirty="0">
                <a:solidFill>
                  <a:schemeClr val="lt1">
                    <a:lumMod val="100000"/>
                  </a:schemeClr>
                </a:solidFill>
                <a:latin typeface="+mj-lt"/>
                <a:sym typeface="Arial" panose="020B0604020202020204" pitchFamily="34" charset="0"/>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3"/>
            </p:custDataLst>
          </p:nvPr>
        </p:nvSpPr>
        <p:spPr>
          <a:xfrm>
            <a:off x="695960" y="1301750"/>
            <a:ext cx="5323840" cy="4875850"/>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6172200" y="1301750"/>
            <a:ext cx="5323840" cy="4875850"/>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5" name="日期占位符 4"/>
          <p:cNvSpPr>
            <a:spLocks noGrp="1"/>
          </p:cNvSpPr>
          <p:nvPr>
            <p:ph type="dt" sz="half" idx="10"/>
            <p:custDataLst>
              <p:tags r:id="rId5"/>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6" name="页脚占位符 5"/>
          <p:cNvSpPr>
            <a:spLocks noGrp="1"/>
          </p:cNvSpPr>
          <p:nvPr>
            <p:ph type="ftr" sz="quarter" idx="11"/>
            <p:custDataLst>
              <p:tags r:id="rId6"/>
            </p:custDataLst>
          </p:nvPr>
        </p:nvSpPr>
        <p:spPr/>
        <p:txBody>
          <a:bodyPr/>
          <a:lstStyle>
            <a:lvl1pPr>
              <a:defRPr>
                <a:latin typeface="Arial" panose="020B0604020202020204" pitchFamily="34" charset="0"/>
                <a:sym typeface="Arial" panose="020B0604020202020204" pitchFamily="34" charset="0"/>
              </a:defRPr>
            </a:lvl1pPr>
          </a:lstStyle>
          <a:p>
            <a:endParaRPr lang="en-US"/>
          </a:p>
        </p:txBody>
      </p:sp>
      <p:sp>
        <p:nvSpPr>
          <p:cNvPr id="7" name="灯片编号占位符 6"/>
          <p:cNvSpPr>
            <a:spLocks noGrp="1"/>
          </p:cNvSpPr>
          <p:nvPr>
            <p:ph type="sldNum" sz="quarter" idx="12"/>
            <p:custDataLst>
              <p:tags r:id="rId7"/>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8506" y="266702"/>
            <a:ext cx="10795086" cy="863607"/>
          </a:xfrm>
        </p:spPr>
        <p:txBody>
          <a:bodyPr vert="horz" lIns="0" tIns="0" rIns="0" bIns="0" rtlCol="0" anchor="ctr">
            <a:normAutofit/>
          </a:bodyPr>
          <a:lstStyle>
            <a:lvl1pPr algn="l">
              <a:defRPr lang="en-US" dirty="0">
                <a:solidFill>
                  <a:schemeClr val="lt1">
                    <a:lumMod val="100000"/>
                  </a:schemeClr>
                </a:solidFill>
                <a:latin typeface="+mj-lt"/>
                <a:sym typeface="Arial" panose="020B0604020202020204" pitchFamily="34" charset="0"/>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695960" y="1301750"/>
            <a:ext cx="5323840" cy="411303"/>
          </a:xfrm>
        </p:spPr>
        <p:txBody>
          <a:bodyPr anchor="b"/>
          <a:lstStyle>
            <a:lvl1pPr marL="0" indent="0">
              <a:buNone/>
              <a:defRPr sz="2400" b="1">
                <a:solidFill>
                  <a:schemeClr val="lt1">
                    <a:lumMod val="100000"/>
                  </a:schemeClr>
                </a:solidFill>
                <a:latin typeface="+mj-lt"/>
                <a:sym typeface="Arial" panose="020B0604020202020204" pitchFamily="34" charset="0"/>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4"/>
            </p:custDataLst>
          </p:nvPr>
        </p:nvSpPr>
        <p:spPr>
          <a:xfrm>
            <a:off x="695960" y="1875099"/>
            <a:ext cx="5323840" cy="4300276"/>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5"/>
            </p:custDataLst>
          </p:nvPr>
        </p:nvSpPr>
        <p:spPr>
          <a:xfrm>
            <a:off x="6172200" y="1301750"/>
            <a:ext cx="5323840" cy="411303"/>
          </a:xfrm>
        </p:spPr>
        <p:txBody>
          <a:bodyPr anchor="b"/>
          <a:lstStyle>
            <a:lvl1pPr marL="0" indent="0">
              <a:buNone/>
              <a:defRPr sz="2400" b="1">
                <a:solidFill>
                  <a:schemeClr val="lt1">
                    <a:lumMod val="100000"/>
                  </a:schemeClr>
                </a:solidFill>
                <a:latin typeface="+mj-lt"/>
                <a:sym typeface="Arial" panose="020B0604020202020204" pitchFamily="34" charset="0"/>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6"/>
            </p:custDataLst>
          </p:nvPr>
        </p:nvSpPr>
        <p:spPr>
          <a:xfrm>
            <a:off x="6172200" y="1875099"/>
            <a:ext cx="5323840" cy="4300276"/>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7" name="日期占位符 6"/>
          <p:cNvSpPr>
            <a:spLocks noGrp="1"/>
          </p:cNvSpPr>
          <p:nvPr>
            <p:ph type="dt" sz="half" idx="10"/>
            <p:custDataLst>
              <p:tags r:id="rId7"/>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lvl1pPr>
              <a:defRPr>
                <a:latin typeface="Arial" panose="020B0604020202020204" pitchFamily="34" charset="0"/>
                <a:sym typeface="Arial" panose="020B0604020202020204" pitchFamily="34" charset="0"/>
              </a:defRPr>
            </a:lvl1pPr>
          </a:lstStyle>
          <a:p>
            <a:endParaRPr lang="en-US"/>
          </a:p>
        </p:txBody>
      </p:sp>
      <p:sp>
        <p:nvSpPr>
          <p:cNvPr id="9" name="灯片编号占位符 8"/>
          <p:cNvSpPr>
            <a:spLocks noGrp="1"/>
          </p:cNvSpPr>
          <p:nvPr>
            <p:ph type="sldNum" sz="quarter" idx="12"/>
            <p:custDataLst>
              <p:tags r:id="rId9"/>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lstStyle>
            <a:lvl1pPr algn="l">
              <a:defRPr>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日期占位符 2"/>
          <p:cNvSpPr>
            <a:spLocks noGrp="1"/>
          </p:cNvSpPr>
          <p:nvPr>
            <p:ph type="dt" sz="half" idx="10"/>
            <p:custDataLst>
              <p:tags r:id="rId3"/>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lvl1pPr>
              <a:defRPr>
                <a:latin typeface="Arial" panose="020B0604020202020204" pitchFamily="34" charset="0"/>
                <a:sym typeface="Arial" panose="020B0604020202020204" pitchFamily="34" charset="0"/>
              </a:defRPr>
            </a:lvl1pPr>
          </a:lstStyle>
          <a:p>
            <a:endParaRPr lang="en-US"/>
          </a:p>
        </p:txBody>
      </p:sp>
      <p:sp>
        <p:nvSpPr>
          <p:cNvPr id="5" name="灯片编号占位符 4"/>
          <p:cNvSpPr>
            <a:spLocks noGrp="1"/>
          </p:cNvSpPr>
          <p:nvPr>
            <p:ph type="sldNum" sz="quarter" idx="12"/>
            <p:custDataLst>
              <p:tags r:id="rId5"/>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a:p>
        </p:txBody>
      </p:sp>
      <p:sp>
        <p:nvSpPr>
          <p:cNvPr id="4" name="灯片编号占位符 3"/>
          <p:cNvSpPr>
            <a:spLocks noGrp="1"/>
          </p:cNvSpPr>
          <p:nvPr>
            <p:ph type="sldNum" sz="quarter" idx="12"/>
            <p:custDataLst>
              <p:tags r:id="rId4"/>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内容占位符 1"/>
          <p:cNvSpPr>
            <a:spLocks noGrp="1"/>
          </p:cNvSpPr>
          <p:nvPr>
            <p:ph idx="1" hasCustomPrompt="1"/>
            <p:custDataLst>
              <p:tags r:id="rId2"/>
            </p:custDataLst>
          </p:nvPr>
        </p:nvSpPr>
        <p:spPr>
          <a:xfrm>
            <a:off x="695960" y="360045"/>
            <a:ext cx="10801985" cy="5817870"/>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4" name="日期占位符 2"/>
          <p:cNvSpPr>
            <a:spLocks noGrp="1"/>
          </p:cNvSpPr>
          <p:nvPr>
            <p:ph type="dt" sz="half" idx="10"/>
            <p:custDataLst>
              <p:tags r:id="rId3"/>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5" name="页脚占位符 3"/>
          <p:cNvSpPr>
            <a:spLocks noGrp="1"/>
          </p:cNvSpPr>
          <p:nvPr>
            <p:ph type="ftr" sz="quarter" idx="11"/>
            <p:custDataLst>
              <p:tags r:id="rId4"/>
            </p:custDataLst>
          </p:nvPr>
        </p:nvSpPr>
        <p:spPr/>
        <p:txBody>
          <a:bodyPr/>
          <a:lstStyle>
            <a:lvl1pPr>
              <a:defRPr>
                <a:latin typeface="Arial" panose="020B0604020202020204" pitchFamily="34" charset="0"/>
                <a:sym typeface="Arial" panose="020B0604020202020204" pitchFamily="34" charset="0"/>
              </a:defRPr>
            </a:lvl1pPr>
          </a:lstStyle>
          <a:p>
            <a:endParaRPr lang="en-US"/>
          </a:p>
        </p:txBody>
      </p:sp>
      <p:sp>
        <p:nvSpPr>
          <p:cNvPr id="6" name="灯片编号占位符 4"/>
          <p:cNvSpPr>
            <a:spLocks noGrp="1"/>
          </p:cNvSpPr>
          <p:nvPr>
            <p:ph type="sldNum" sz="quarter" idx="12"/>
            <p:custDataLst>
              <p:tags r:id="rId5"/>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8506" y="266702"/>
            <a:ext cx="10795086" cy="863607"/>
          </a:xfrm>
        </p:spPr>
        <p:txBody>
          <a:bodyPr/>
          <a:lstStyle>
            <a:lvl1pPr algn="l">
              <a:defRPr>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695960" y="1301750"/>
            <a:ext cx="10798810" cy="539750"/>
          </a:xfrm>
        </p:spPr>
        <p:txBody>
          <a:bodyPr anchor="t"/>
          <a:lstStyle>
            <a:lvl1pPr marL="0" indent="0">
              <a:buNone/>
              <a:defRPr sz="2400" b="0">
                <a:solidFill>
                  <a:schemeClr val="lt1">
                    <a:lumMod val="100000"/>
                  </a:schemeClr>
                </a:solidFill>
                <a:latin typeface="+mj-lt"/>
                <a:sym typeface="Arial" panose="020B0604020202020204" pitchFamily="34" charset="0"/>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r>
              <a:rPr lang="en-US" dirty="0">
                <a:latin typeface="+mj-lt"/>
              </a:rPr>
              <a:t>Click to add text</a:t>
            </a:r>
            <a:endParaRPr lang="en-US" dirty="0"/>
          </a:p>
        </p:txBody>
      </p:sp>
      <p:sp>
        <p:nvSpPr>
          <p:cNvPr id="7" name="日期占位符 3"/>
          <p:cNvSpPr>
            <a:spLocks noGrp="1"/>
          </p:cNvSpPr>
          <p:nvPr>
            <p:ph type="dt" sz="half" idx="10"/>
            <p:custDataLst>
              <p:tags r:id="rId4"/>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8" name="页脚占位符 4"/>
          <p:cNvSpPr>
            <a:spLocks noGrp="1"/>
          </p:cNvSpPr>
          <p:nvPr>
            <p:ph type="ftr" sz="quarter" idx="11"/>
            <p:custDataLst>
              <p:tags r:id="rId5"/>
            </p:custDataLst>
          </p:nvPr>
        </p:nvSpPr>
        <p:spPr/>
        <p:txBody>
          <a:bodyPr/>
          <a:lstStyle>
            <a:lvl1pPr>
              <a:defRPr>
                <a:latin typeface="Arial" panose="020B0604020202020204" pitchFamily="34" charset="0"/>
                <a:sym typeface="Arial" panose="020B0604020202020204" pitchFamily="34" charset="0"/>
              </a:defRPr>
            </a:lvl1pPr>
          </a:lstStyle>
          <a:p>
            <a:endParaRPr lang="en-US"/>
          </a:p>
        </p:txBody>
      </p:sp>
      <p:sp>
        <p:nvSpPr>
          <p:cNvPr id="9" name="灯片编号占位符 5"/>
          <p:cNvSpPr>
            <a:spLocks noGrp="1"/>
          </p:cNvSpPr>
          <p:nvPr>
            <p:ph type="sldNum" sz="quarter" idx="12"/>
            <p:custDataLst>
              <p:tags r:id="rId6"/>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pic>
        <p:nvPicPr>
          <p:cNvPr id="5" name="图片 4"/>
          <p:cNvPicPr>
            <a:picLocks noChangeAspect="1"/>
          </p:cNvPicPr>
          <p:nvPr userDrawn="1">
            <p:custDataLst>
              <p:tags r:id="rId2"/>
            </p:custDataLst>
          </p:nvPr>
        </p:nvPicPr>
        <p:blipFill>
          <a:blip r:embed="rId3">
            <a:duotone>
              <a:prstClr val="black"/>
              <a:schemeClr val="accent1">
                <a:tint val="45000"/>
                <a:satMod val="400000"/>
              </a:schemeClr>
            </a:duotone>
            <a:lum bright="12000" contrast="24000"/>
          </a:blip>
          <a:stretch>
            <a:fillRect/>
          </a:stretch>
        </p:blipFill>
        <p:spPr>
          <a:xfrm>
            <a:off x="0" y="0"/>
            <a:ext cx="12192000" cy="6857999"/>
          </a:xfrm>
          <a:prstGeom prst="rect">
            <a:avLst/>
          </a:prstGeom>
        </p:spPr>
      </p:pic>
      <p:sp>
        <p:nvSpPr>
          <p:cNvPr id="2" name="标题 1"/>
          <p:cNvSpPr>
            <a:spLocks noGrp="1"/>
          </p:cNvSpPr>
          <p:nvPr>
            <p:ph type="ctrTitle" hasCustomPrompt="1"/>
            <p:custDataLst>
              <p:tags r:id="rId4"/>
            </p:custDataLst>
          </p:nvPr>
        </p:nvSpPr>
        <p:spPr>
          <a:xfrm>
            <a:off x="838200" y="1216451"/>
            <a:ext cx="10515000" cy="1800000"/>
          </a:xfrm>
        </p:spPr>
        <p:txBody>
          <a:bodyPr anchor="b"/>
          <a:lstStyle>
            <a:lvl1pPr algn="ctr">
              <a:lnSpc>
                <a:spcPct val="100000"/>
              </a:lnSpc>
              <a:defRPr sz="60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24" name="署名占位符 10"/>
          <p:cNvSpPr>
            <a:spLocks noGrp="1"/>
          </p:cNvSpPr>
          <p:nvPr>
            <p:ph type="body" sz="quarter" idx="17" hasCustomPrompt="1"/>
            <p:custDataLst>
              <p:tags r:id="rId5"/>
            </p:custDataLst>
          </p:nvPr>
        </p:nvSpPr>
        <p:spPr>
          <a:xfrm>
            <a:off x="838165" y="3380249"/>
            <a:ext cx="10514400" cy="898647"/>
          </a:xfrm>
        </p:spPr>
        <p:txBody>
          <a:bodyPr anchor="t">
            <a:normAutofit/>
          </a:bodyPr>
          <a:lstStyle>
            <a:lvl1pPr marL="0" indent="0" algn="ctr">
              <a:lnSpc>
                <a:spcPct val="100000"/>
              </a:lnSpc>
              <a:buNone/>
              <a:defRPr sz="1800">
                <a:solidFill>
                  <a:schemeClr val="lt1">
                    <a:lumMod val="100000"/>
                  </a:schemeClr>
                </a:solidFill>
                <a:latin typeface="+mn-lt"/>
                <a:sym typeface="Arial" panose="020B0604020202020204" pitchFamily="34" charset="0"/>
              </a:defRPr>
            </a:lvl1pPr>
          </a:lstStyle>
          <a:p>
            <a:pPr lvl="0"/>
            <a:r>
              <a:rPr lang="en-US" dirty="0">
                <a:latin typeface="+mn-lt"/>
              </a:rPr>
              <a:t>Click to add text</a:t>
            </a:r>
            <a:endParaRPr lang="en-US" dirty="0"/>
          </a:p>
        </p:txBody>
      </p:sp>
      <p:sp>
        <p:nvSpPr>
          <p:cNvPr id="4" name="日期占位符 3"/>
          <p:cNvSpPr>
            <a:spLocks noGrp="1"/>
          </p:cNvSpPr>
          <p:nvPr>
            <p:ph type="dt" sz="half" idx="18"/>
            <p:custDataLst>
              <p:tags r:id="rId6"/>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6" name="页脚占位符 5"/>
          <p:cNvSpPr>
            <a:spLocks noGrp="1"/>
          </p:cNvSpPr>
          <p:nvPr>
            <p:ph type="ftr" sz="quarter" idx="19"/>
            <p:custDataLst>
              <p:tags r:id="rId7"/>
            </p:custDataLst>
          </p:nvPr>
        </p:nvSpPr>
        <p:spPr/>
        <p:txBody>
          <a:bodyPr/>
          <a:lstStyle>
            <a:lvl1pPr>
              <a:defRPr>
                <a:latin typeface="Arial" panose="020B0604020202020204" pitchFamily="34" charset="0"/>
                <a:sym typeface="Arial" panose="020B0604020202020204" pitchFamily="34" charset="0"/>
              </a:defRPr>
            </a:lvl1pPr>
          </a:lstStyle>
          <a:p>
            <a:endParaRPr lang="en-US"/>
          </a:p>
        </p:txBody>
      </p:sp>
      <p:sp>
        <p:nvSpPr>
          <p:cNvPr id="7" name="灯片编号占位符 6"/>
          <p:cNvSpPr>
            <a:spLocks noGrp="1"/>
          </p:cNvSpPr>
          <p:nvPr>
            <p:ph type="sldNum" sz="quarter" idx="20"/>
            <p:custDataLst>
              <p:tags r:id="rId8"/>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Date Area</a:t>
            </a:r>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5F26B5-172A-4DC2-B0B7-181CFC56B87C}"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0" Type="http://schemas.openxmlformats.org/officeDocument/2006/relationships/theme" Target="../theme/theme2.xml"/><Relationship Id="rId2" Type="http://schemas.openxmlformats.org/officeDocument/2006/relationships/slideLayout" Target="../slideLayouts/slideLayout13.xml"/><Relationship Id="rId19" Type="http://schemas.openxmlformats.org/officeDocument/2006/relationships/tags" Target="../tags/tag57.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tags" Target="../tags/tag54.xml"/><Relationship Id="rId15" Type="http://schemas.openxmlformats.org/officeDocument/2006/relationships/tags" Target="../tags/tag53.xml"/><Relationship Id="rId14" Type="http://schemas.openxmlformats.org/officeDocument/2006/relationships/tags" Target="../tags/tag52.xml"/><Relationship Id="rId13" Type="http://schemas.openxmlformats.org/officeDocument/2006/relationships/tags" Target="../tags/tag51.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矩形 7"/>
          <p:cNvSpPr/>
          <p:nvPr userDrawn="1">
            <p:custDataLst>
              <p:tags r:id="rId13"/>
            </p:custDataLst>
          </p:nvPr>
        </p:nvSpPr>
        <p:spPr>
          <a:xfrm>
            <a:off x="0" y="0"/>
            <a:ext cx="12192000" cy="6876415"/>
          </a:xfrm>
          <a:prstGeom prst="rect">
            <a:avLst/>
          </a:prstGeom>
          <a:solidFill>
            <a:srgbClr val="00000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sp>
        <p:nvSpPr>
          <p:cNvPr id="2" name="标题占位符 1"/>
          <p:cNvSpPr>
            <a:spLocks noGrp="1"/>
          </p:cNvSpPr>
          <p:nvPr>
            <p:ph type="title"/>
            <p:custDataLst>
              <p:tags r:id="rId14"/>
            </p:custDataLst>
          </p:nvPr>
        </p:nvSpPr>
        <p:spPr>
          <a:xfrm>
            <a:off x="695960" y="360000"/>
            <a:ext cx="10800000" cy="720000"/>
          </a:xfrm>
          <a:prstGeom prst="rect">
            <a:avLst/>
          </a:prstGeom>
        </p:spPr>
        <p:txBody>
          <a:bodyPr vert="horz" lIns="0" tIns="0" rIns="0" bIns="0" rtlCol="0" anchor="ctr">
            <a:normAutofit/>
          </a:bodyPr>
          <a:lstStyle/>
          <a:p>
            <a:r>
              <a:rPr lang="en-US" dirty="0">
                <a:latin typeface="+mj-lt"/>
              </a:rPr>
              <a:t>Click to add title</a:t>
            </a:r>
            <a:endParaRPr lang="en-US" dirty="0"/>
          </a:p>
        </p:txBody>
      </p:sp>
      <p:sp>
        <p:nvSpPr>
          <p:cNvPr id="3" name="文本占位符 2"/>
          <p:cNvSpPr>
            <a:spLocks noGrp="1"/>
          </p:cNvSpPr>
          <p:nvPr>
            <p:ph type="body" idx="1"/>
            <p:custDataLst>
              <p:tags r:id="rId15"/>
            </p:custDataLst>
          </p:nvPr>
        </p:nvSpPr>
        <p:spPr>
          <a:xfrm>
            <a:off x="695960" y="1301749"/>
            <a:ext cx="10800000" cy="4873625"/>
          </a:xfrm>
          <a:prstGeom prst="rect">
            <a:avLst/>
          </a:prstGeom>
        </p:spPr>
        <p:txBody>
          <a:bodyPr vert="horz" lIns="0" tIns="0" rIns="0" bIns="0" rtlCol="0">
            <a:normAutofit/>
          </a:bodyPr>
          <a:lstStyle/>
          <a:p>
            <a:pPr lvl="0"/>
            <a:r>
              <a:rPr lang="en-US" dirty="0">
                <a:latin typeface="+mn-lt"/>
              </a:rPr>
              <a:t>Click to add text</a:t>
            </a:r>
            <a:endParaRPr lang="en-US" dirty="0"/>
          </a:p>
        </p:txBody>
      </p:sp>
      <p:sp>
        <p:nvSpPr>
          <p:cNvPr id="4" name="日期占位符 3"/>
          <p:cNvSpPr>
            <a:spLocks noGrp="1"/>
          </p:cNvSpPr>
          <p:nvPr>
            <p:ph type="dt" sz="half" idx="2"/>
            <p:custDataLst>
              <p:tags r:id="rId16"/>
            </p:custDataLst>
          </p:nvPr>
        </p:nvSpPr>
        <p:spPr>
          <a:xfrm>
            <a:off x="69596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3"/>
            <p:custDataLst>
              <p:tags r:id="rId17"/>
            </p:custDataLst>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sym typeface="Arial" panose="020B0604020202020204" pitchFamily="34" charset="0"/>
              </a:defRPr>
            </a:lvl1pPr>
          </a:lstStyle>
          <a:p>
            <a:endParaRPr lang="en-US"/>
          </a:p>
        </p:txBody>
      </p:sp>
      <p:sp>
        <p:nvSpPr>
          <p:cNvPr id="6" name="灯片编号占位符 5"/>
          <p:cNvSpPr>
            <a:spLocks noGrp="1"/>
          </p:cNvSpPr>
          <p:nvPr>
            <p:ph type="sldNum" sz="quarter" idx="4"/>
            <p:custDataLst>
              <p:tags r:id="rId18"/>
            </p:custDataLst>
          </p:nvPr>
        </p:nvSpPr>
        <p:spPr>
          <a:xfrm>
            <a:off x="8753983"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
        <p:nvSpPr>
          <p:cNvPr id="9" name="KSO_TEMPLATE" hidden="1"/>
          <p:cNvSpPr/>
          <p:nvPr userDrawn="1">
            <p:custDataLst>
              <p:tags r:id="rId1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100000"/>
        </a:lnSpc>
        <a:spcBef>
          <a:spcPct val="0"/>
        </a:spcBef>
        <a:buNone/>
        <a:defRPr sz="3200" b="1" kern="1200">
          <a:solidFill>
            <a:srgbClr val="FFFFFF"/>
          </a:solidFill>
          <a:latin typeface="Arial" panose="020B0604020202020204" pitchFamily="34" charset="0"/>
          <a:sym typeface="Arial" panose="020B0604020202020204" pitchFamily="34" charset="0"/>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1400" kern="1200">
          <a:solidFill>
            <a:srgbClr val="FFFFFF"/>
          </a:solidFill>
          <a:latin typeface="Arial" panose="020B0604020202020204" pitchFamily="34" charset="0"/>
          <a:sym typeface="Arial" panose="020B0604020202020204" pitchFamily="34" charset="0"/>
        </a:defRPr>
      </a:lvl1pPr>
      <a:lvl2pPr marL="538480" indent="-206375" algn="l" defTabSz="914400" rtl="0" eaLnBrk="1" latinLnBrk="0" hangingPunct="1">
        <a:lnSpc>
          <a:spcPct val="130000"/>
        </a:lnSpc>
        <a:spcBef>
          <a:spcPts val="0"/>
        </a:spcBef>
        <a:buFont typeface="Arial" panose="020B0604020202020204" pitchFamily="34" charset="0"/>
        <a:buChar char="•"/>
        <a:defRPr sz="1200" kern="1200">
          <a:solidFill>
            <a:srgbClr val="FFFFFF"/>
          </a:solidFill>
          <a:latin typeface="+mn-lt"/>
        </a:defRPr>
      </a:lvl2pPr>
      <a:lvl3pPr marL="798830" indent="-161925" algn="l" defTabSz="914400" rtl="0" eaLnBrk="1" latinLnBrk="0" hangingPunct="1">
        <a:lnSpc>
          <a:spcPct val="130000"/>
        </a:lnSpc>
        <a:spcBef>
          <a:spcPts val="0"/>
        </a:spcBef>
        <a:buFont typeface="Arial" panose="020B0604020202020204" pitchFamily="34" charset="0"/>
        <a:buChar char="•"/>
        <a:defRPr sz="1000" kern="1200">
          <a:solidFill>
            <a:srgbClr val="FFFFFF"/>
          </a:solidFill>
          <a:latin typeface="+mn-lt"/>
        </a:defRPr>
      </a:lvl3pPr>
      <a:lvl4pPr marL="1030605" indent="-149225" algn="l" defTabSz="914400" rtl="0" eaLnBrk="1" latinLnBrk="0" hangingPunct="1">
        <a:lnSpc>
          <a:spcPct val="130000"/>
        </a:lnSpc>
        <a:spcBef>
          <a:spcPts val="0"/>
        </a:spcBef>
        <a:buFont typeface="Arial" panose="020B0604020202020204" pitchFamily="34" charset="0"/>
        <a:buChar char="•"/>
        <a:defRPr sz="900" kern="1200">
          <a:solidFill>
            <a:srgbClr val="FFFFFF"/>
          </a:solidFill>
          <a:latin typeface="+mn-lt"/>
        </a:defRPr>
      </a:lvl4pPr>
      <a:lvl5pPr marL="1235075" indent="-127000" algn="l" defTabSz="914400" rtl="0" eaLnBrk="1" latinLnBrk="0" hangingPunct="1">
        <a:lnSpc>
          <a:spcPct val="130000"/>
        </a:lnSpc>
        <a:spcBef>
          <a:spcPts val="0"/>
        </a:spcBef>
        <a:buFont typeface="Arial" panose="020B0604020202020204" pitchFamily="34" charset="0"/>
        <a:buChar char="•"/>
        <a:defRPr sz="1000" kern="1200">
          <a:solidFill>
            <a:srgbClr val="FFFFFF"/>
          </a:solidFill>
          <a:latin typeface="+mn-l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2.xml"/><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tags" Target="../tags/tag121.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9" Type="http://schemas.openxmlformats.org/officeDocument/2006/relationships/tags" Target="../tags/tag126.xml"/><Relationship Id="rId8" Type="http://schemas.openxmlformats.org/officeDocument/2006/relationships/image" Target="../media/image15.jpeg"/><Relationship Id="rId7" Type="http://schemas.openxmlformats.org/officeDocument/2006/relationships/tags" Target="../tags/tag125.xml"/><Relationship Id="rId6" Type="http://schemas.openxmlformats.org/officeDocument/2006/relationships/image" Target="../media/image14.jpeg"/><Relationship Id="rId5" Type="http://schemas.openxmlformats.org/officeDocument/2006/relationships/tags" Target="../tags/tag124.xml"/><Relationship Id="rId4" Type="http://schemas.openxmlformats.org/officeDocument/2006/relationships/image" Target="../media/image13.jpeg"/><Relationship Id="rId3" Type="http://schemas.openxmlformats.org/officeDocument/2006/relationships/tags" Target="../tags/tag123.xml"/><Relationship Id="rId24" Type="http://schemas.openxmlformats.org/officeDocument/2006/relationships/notesSlide" Target="../notesSlides/notesSlide8.xml"/><Relationship Id="rId23" Type="http://schemas.openxmlformats.org/officeDocument/2006/relationships/slideLayout" Target="../slideLayouts/slideLayout23.xml"/><Relationship Id="rId22" Type="http://schemas.openxmlformats.org/officeDocument/2006/relationships/tags" Target="../tags/tag139.xml"/><Relationship Id="rId21" Type="http://schemas.openxmlformats.org/officeDocument/2006/relationships/tags" Target="../tags/tag138.xml"/><Relationship Id="rId20" Type="http://schemas.openxmlformats.org/officeDocument/2006/relationships/tags" Target="../tags/tag137.xml"/><Relationship Id="rId2" Type="http://schemas.openxmlformats.org/officeDocument/2006/relationships/image" Target="../media/image12.jpeg"/><Relationship Id="rId19" Type="http://schemas.openxmlformats.org/officeDocument/2006/relationships/tags" Target="../tags/tag136.xml"/><Relationship Id="rId18" Type="http://schemas.openxmlformats.org/officeDocument/2006/relationships/tags" Target="../tags/tag135.xml"/><Relationship Id="rId17" Type="http://schemas.openxmlformats.org/officeDocument/2006/relationships/tags" Target="../tags/tag134.xml"/><Relationship Id="rId16" Type="http://schemas.openxmlformats.org/officeDocument/2006/relationships/tags" Target="../tags/tag133.xml"/><Relationship Id="rId15" Type="http://schemas.openxmlformats.org/officeDocument/2006/relationships/tags" Target="../tags/tag132.xml"/><Relationship Id="rId14" Type="http://schemas.openxmlformats.org/officeDocument/2006/relationships/tags" Target="../tags/tag131.xml"/><Relationship Id="rId13" Type="http://schemas.openxmlformats.org/officeDocument/2006/relationships/tags" Target="../tags/tag130.xml"/><Relationship Id="rId12" Type="http://schemas.openxmlformats.org/officeDocument/2006/relationships/tags" Target="../tags/tag129.xml"/><Relationship Id="rId11" Type="http://schemas.openxmlformats.org/officeDocument/2006/relationships/tags" Target="../tags/tag128.xml"/><Relationship Id="rId10" Type="http://schemas.openxmlformats.org/officeDocument/2006/relationships/tags" Target="../tags/tag127.xml"/><Relationship Id="rId1" Type="http://schemas.openxmlformats.org/officeDocument/2006/relationships/tags" Target="../tags/tag12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tags" Target="../tags/tag140.xml"/><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9" Type="http://schemas.openxmlformats.org/officeDocument/2006/relationships/tags" Target="../tags/tag148.xml"/><Relationship Id="rId8" Type="http://schemas.openxmlformats.org/officeDocument/2006/relationships/tags" Target="../tags/tag147.xml"/><Relationship Id="rId7" Type="http://schemas.openxmlformats.org/officeDocument/2006/relationships/tags" Target="../tags/tag146.xml"/><Relationship Id="rId6" Type="http://schemas.openxmlformats.org/officeDocument/2006/relationships/tags" Target="../tags/tag145.xml"/><Relationship Id="rId5" Type="http://schemas.openxmlformats.org/officeDocument/2006/relationships/tags" Target="../tags/tag144.xml"/><Relationship Id="rId4" Type="http://schemas.openxmlformats.org/officeDocument/2006/relationships/tags" Target="../tags/tag143.xml"/><Relationship Id="rId3" Type="http://schemas.openxmlformats.org/officeDocument/2006/relationships/image" Target="../media/image17.jpeg"/><Relationship Id="rId2" Type="http://schemas.openxmlformats.org/officeDocument/2006/relationships/tags" Target="../tags/tag142.xml"/><Relationship Id="rId16" Type="http://schemas.openxmlformats.org/officeDocument/2006/relationships/notesSlide" Target="../notesSlides/notesSlide9.xml"/><Relationship Id="rId15" Type="http://schemas.openxmlformats.org/officeDocument/2006/relationships/slideLayout" Target="../slideLayouts/slideLayout23.xml"/><Relationship Id="rId14" Type="http://schemas.openxmlformats.org/officeDocument/2006/relationships/tags" Target="../tags/tag153.xml"/><Relationship Id="rId13" Type="http://schemas.openxmlformats.org/officeDocument/2006/relationships/tags" Target="../tags/tag152.xml"/><Relationship Id="rId12" Type="http://schemas.openxmlformats.org/officeDocument/2006/relationships/tags" Target="../tags/tag151.xml"/><Relationship Id="rId11" Type="http://schemas.openxmlformats.org/officeDocument/2006/relationships/tags" Target="../tags/tag150.xml"/><Relationship Id="rId10" Type="http://schemas.openxmlformats.org/officeDocument/2006/relationships/tags" Target="../tags/tag149.xml"/><Relationship Id="rId1" Type="http://schemas.openxmlformats.org/officeDocument/2006/relationships/tags" Target="../tags/tag14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tags" Target="../tags/tag154.xml"/><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9" Type="http://schemas.openxmlformats.org/officeDocument/2006/relationships/tags" Target="../tags/tag161.xml"/><Relationship Id="rId8" Type="http://schemas.openxmlformats.org/officeDocument/2006/relationships/tags" Target="../tags/tag160.xml"/><Relationship Id="rId7" Type="http://schemas.openxmlformats.org/officeDocument/2006/relationships/tags" Target="../tags/tag159.xml"/><Relationship Id="rId6" Type="http://schemas.openxmlformats.org/officeDocument/2006/relationships/tags" Target="../tags/tag158.xml"/><Relationship Id="rId5" Type="http://schemas.openxmlformats.org/officeDocument/2006/relationships/tags" Target="../tags/tag157.xml"/><Relationship Id="rId4" Type="http://schemas.openxmlformats.org/officeDocument/2006/relationships/image" Target="../media/image14.jpeg"/><Relationship Id="rId3" Type="http://schemas.openxmlformats.org/officeDocument/2006/relationships/tags" Target="../tags/tag156.xml"/><Relationship Id="rId2" Type="http://schemas.openxmlformats.org/officeDocument/2006/relationships/image" Target="../media/image19.jpeg"/><Relationship Id="rId14" Type="http://schemas.openxmlformats.org/officeDocument/2006/relationships/notesSlide" Target="../notesSlides/notesSlide10.xml"/><Relationship Id="rId13" Type="http://schemas.openxmlformats.org/officeDocument/2006/relationships/slideLayout" Target="../slideLayouts/slideLayout23.xml"/><Relationship Id="rId12" Type="http://schemas.openxmlformats.org/officeDocument/2006/relationships/tags" Target="../tags/tag164.xml"/><Relationship Id="rId11" Type="http://schemas.openxmlformats.org/officeDocument/2006/relationships/tags" Target="../tags/tag163.xml"/><Relationship Id="rId10" Type="http://schemas.openxmlformats.org/officeDocument/2006/relationships/tags" Target="../tags/tag162.xml"/><Relationship Id="rId1" Type="http://schemas.openxmlformats.org/officeDocument/2006/relationships/tags" Target="../tags/tag15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tags" Target="../tags/tag165.xml"/><Relationship Id="rId1" Type="http://schemas.openxmlformats.org/officeDocument/2006/relationships/image" Target="../media/image20.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5.xml"/><Relationship Id="rId3" Type="http://schemas.openxmlformats.org/officeDocument/2006/relationships/tags" Target="../tags/tag168.xml"/><Relationship Id="rId2" Type="http://schemas.openxmlformats.org/officeDocument/2006/relationships/tags" Target="../tags/tag167.xml"/><Relationship Id="rId1" Type="http://schemas.openxmlformats.org/officeDocument/2006/relationships/tags" Target="../tags/tag166.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69.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70.xml"/></Relationships>
</file>

<file path=ppt/slides/_rels/slide2.xml.rels><?xml version="1.0" encoding="UTF-8" standalone="yes"?>
<Relationships xmlns="http://schemas.openxmlformats.org/package/2006/relationships"><Relationship Id="rId9" Type="http://schemas.openxmlformats.org/officeDocument/2006/relationships/tags" Target="../tags/tag69.xml"/><Relationship Id="rId8" Type="http://schemas.openxmlformats.org/officeDocument/2006/relationships/tags" Target="../tags/tag68.xml"/><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6" Type="http://schemas.openxmlformats.org/officeDocument/2006/relationships/notesSlide" Target="../notesSlides/notesSlide2.xml"/><Relationship Id="rId15" Type="http://schemas.openxmlformats.org/officeDocument/2006/relationships/slideLayout" Target="../slideLayouts/slideLayout14.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tags" Target="../tags/tag72.xml"/><Relationship Id="rId11" Type="http://schemas.openxmlformats.org/officeDocument/2006/relationships/tags" Target="../tags/tag71.xml"/><Relationship Id="rId10" Type="http://schemas.openxmlformats.org/officeDocument/2006/relationships/tags" Target="../tags/tag70.xml"/><Relationship Id="rId1" Type="http://schemas.openxmlformats.org/officeDocument/2006/relationships/tags" Target="../tags/tag61.xml"/></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22.xml"/><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tags" Target="../tags/tag171.xml"/></Relationships>
</file>

<file path=ppt/slides/_rels/slide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23.xml"/><Relationship Id="rId7" Type="http://schemas.openxmlformats.org/officeDocument/2006/relationships/tags" Target="../tags/tag80.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tags" Target="../tags/tag77.xml"/><Relationship Id="rId3" Type="http://schemas.openxmlformats.org/officeDocument/2006/relationships/image" Target="../media/image5.jpeg"/><Relationship Id="rId2" Type="http://schemas.openxmlformats.org/officeDocument/2006/relationships/tags" Target="../tags/tag76.xml"/><Relationship Id="rId1" Type="http://schemas.openxmlformats.org/officeDocument/2006/relationships/tags" Target="../tags/tag75.xml"/></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23.xml"/><Relationship Id="rId7" Type="http://schemas.openxmlformats.org/officeDocument/2006/relationships/tags" Target="../tags/tag86.xml"/><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image" Target="../media/image6.jpeg"/><Relationship Id="rId2" Type="http://schemas.openxmlformats.org/officeDocument/2006/relationships/tags" Target="../tags/tag82.xml"/><Relationship Id="rId1" Type="http://schemas.openxmlformats.org/officeDocument/2006/relationships/tags" Target="../tags/tag81.xml"/></Relationships>
</file>

<file path=ppt/slides/_rels/slide5.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image" Target="../media/image8.jpeg"/><Relationship Id="rId3" Type="http://schemas.openxmlformats.org/officeDocument/2006/relationships/tags" Target="../tags/tag88.xml"/><Relationship Id="rId2" Type="http://schemas.openxmlformats.org/officeDocument/2006/relationships/image" Target="../media/image7.jpeg"/><Relationship Id="rId19" Type="http://schemas.openxmlformats.org/officeDocument/2006/relationships/notesSlide" Target="../notesSlides/notesSlide4.xml"/><Relationship Id="rId18" Type="http://schemas.openxmlformats.org/officeDocument/2006/relationships/slideLayout" Target="../slideLayouts/slideLayout23.xml"/><Relationship Id="rId17" Type="http://schemas.openxmlformats.org/officeDocument/2006/relationships/tags" Target="../tags/tag100.xml"/><Relationship Id="rId16" Type="http://schemas.openxmlformats.org/officeDocument/2006/relationships/tags" Target="../tags/tag99.xml"/><Relationship Id="rId15" Type="http://schemas.openxmlformats.org/officeDocument/2006/relationships/image" Target="../media/image9.jpeg"/><Relationship Id="rId14" Type="http://schemas.openxmlformats.org/officeDocument/2006/relationships/tags" Target="../tags/tag98.xml"/><Relationship Id="rId13" Type="http://schemas.openxmlformats.org/officeDocument/2006/relationships/tags" Target="../tags/tag97.xml"/><Relationship Id="rId12" Type="http://schemas.openxmlformats.org/officeDocument/2006/relationships/tags" Target="../tags/tag96.xml"/><Relationship Id="rId11" Type="http://schemas.openxmlformats.org/officeDocument/2006/relationships/tags" Target="../tags/tag95.xml"/><Relationship Id="rId10" Type="http://schemas.openxmlformats.org/officeDocument/2006/relationships/tags" Target="../tags/tag94.xml"/><Relationship Id="rId1" Type="http://schemas.openxmlformats.org/officeDocument/2006/relationships/tags" Target="../tags/tag87.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5.xml"/><Relationship Id="rId3" Type="http://schemas.openxmlformats.org/officeDocument/2006/relationships/tags" Target="../tags/tag103.xml"/><Relationship Id="rId2" Type="http://schemas.openxmlformats.org/officeDocument/2006/relationships/tags" Target="../tags/tag102.xml"/><Relationship Id="rId1" Type="http://schemas.openxmlformats.org/officeDocument/2006/relationships/tags" Target="../tags/tag101.xml"/></Relationships>
</file>

<file path=ppt/slides/_rels/slide7.xml.rels><?xml version="1.0" encoding="UTF-8" standalone="yes"?>
<Relationships xmlns="http://schemas.openxmlformats.org/package/2006/relationships"><Relationship Id="rId9" Type="http://schemas.openxmlformats.org/officeDocument/2006/relationships/tags" Target="../tags/tag111.xml"/><Relationship Id="rId8" Type="http://schemas.openxmlformats.org/officeDocument/2006/relationships/tags" Target="../tags/tag110.xml"/><Relationship Id="rId7" Type="http://schemas.openxmlformats.org/officeDocument/2006/relationships/tags" Target="../tags/tag109.xml"/><Relationship Id="rId6" Type="http://schemas.openxmlformats.org/officeDocument/2006/relationships/tags" Target="../tags/tag108.xml"/><Relationship Id="rId5" Type="http://schemas.openxmlformats.org/officeDocument/2006/relationships/image" Target="../media/image10.jpeg"/><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4" Type="http://schemas.openxmlformats.org/officeDocument/2006/relationships/notesSlide" Target="../notesSlides/notesSlide6.xml"/><Relationship Id="rId13" Type="http://schemas.openxmlformats.org/officeDocument/2006/relationships/slideLayout" Target="../slideLayouts/slideLayout23.xml"/><Relationship Id="rId12" Type="http://schemas.openxmlformats.org/officeDocument/2006/relationships/tags" Target="../tags/tag114.xml"/><Relationship Id="rId11" Type="http://schemas.openxmlformats.org/officeDocument/2006/relationships/tags" Target="../tags/tag113.xml"/><Relationship Id="rId10" Type="http://schemas.openxmlformats.org/officeDocument/2006/relationships/tags" Target="../tags/tag112.xml"/><Relationship Id="rId1" Type="http://schemas.openxmlformats.org/officeDocument/2006/relationships/tags" Target="../tags/tag104.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5.xml"/><Relationship Id="rId3" Type="http://schemas.openxmlformats.org/officeDocument/2006/relationships/tags" Target="../tags/tag117.xml"/><Relationship Id="rId2" Type="http://schemas.openxmlformats.org/officeDocument/2006/relationships/tags" Target="../tags/tag116.xml"/><Relationship Id="rId1" Type="http://schemas.openxmlformats.org/officeDocument/2006/relationships/tags" Target="../tags/tag115.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tags" Target="../tags/tag120.xml"/><Relationship Id="rId2" Type="http://schemas.openxmlformats.org/officeDocument/2006/relationships/tags" Target="../tags/tag119.xml"/><Relationship Id="rId1" Type="http://schemas.openxmlformats.org/officeDocument/2006/relationships/tags" Target="../tags/tag1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ctrTitle"/>
            <p:custDataLst>
              <p:tags r:id="rId1"/>
            </p:custDataLst>
          </p:nvPr>
        </p:nvSpPr>
        <p:spPr>
          <a:xfrm>
            <a:off x="838200" y="1972310"/>
            <a:ext cx="7421880" cy="2218690"/>
          </a:xfrm>
        </p:spPr>
        <p:txBody>
          <a:bodyPr/>
          <a:p>
            <a:pPr marL="0" indent="0" algn="l">
              <a:lnSpc>
                <a:spcPct val="100000"/>
              </a:lnSpc>
              <a:spcBef>
                <a:spcPts val="0"/>
              </a:spcBef>
              <a:spcAft>
                <a:spcPts val="0"/>
              </a:spcAft>
              <a:buSzPct val="100000"/>
            </a:pPr>
            <a:r>
              <a:rPr lang="en-US" sz="4400" dirty="0">
                <a:ea typeface="+mj-ea"/>
              </a:rPr>
              <a:t>Global Electronics EDA</a:t>
            </a:r>
            <a:endParaRPr lang="en-US" sz="4400" dirty="0">
              <a:ea typeface="+mj-ea"/>
            </a:endParaRPr>
          </a:p>
        </p:txBody>
      </p:sp>
      <p:sp>
        <p:nvSpPr>
          <p:cNvPr id="10" name="署名"/>
          <p:cNvSpPr>
            <a:spLocks noGrp="1"/>
          </p:cNvSpPr>
          <p:nvPr>
            <p:ph type="body" sz="quarter" idx="17"/>
            <p:custDataLst>
              <p:tags r:id="rId2"/>
            </p:custDataLst>
          </p:nvPr>
        </p:nvSpPr>
        <p:spPr>
          <a:xfrm>
            <a:off x="838200" y="4194175"/>
            <a:ext cx="2743200" cy="526415"/>
          </a:xfrm>
        </p:spPr>
        <p:txBody>
          <a:bodyPr/>
          <a:p>
            <a:r>
              <a:rPr lang="en-US"/>
              <a:t>Vignesh</a:t>
            </a:r>
            <a:endParaRPr lang="en-US"/>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Content Placeholder 7"/>
          <p:cNvPicPr>
            <a:picLocks noChangeAspect="1"/>
          </p:cNvPicPr>
          <p:nvPr>
            <p:ph idx="1"/>
          </p:nvPr>
        </p:nvPicPr>
        <p:blipFill>
          <a:blip r:embed="rId1"/>
          <a:stretch>
            <a:fillRect/>
          </a:stretch>
        </p:blipFill>
        <p:spPr>
          <a:xfrm>
            <a:off x="939800" y="702945"/>
            <a:ext cx="10313035" cy="5817870"/>
          </a:xfrm>
          <a:prstGeom prst="rect">
            <a:avLst/>
          </a:prstGeom>
        </p:spPr>
      </p:pic>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rotWithShape="1">
          <a:blip r:embed="rId2" cstate="print">
            <a:extLst>
              <a:ext uri="{28A0092B-C50C-407E-A947-70E740481C1C}">
                <a14:useLocalDpi xmlns:a14="http://schemas.microsoft.com/office/drawing/2010/main" val="0"/>
              </a:ext>
            </a:extLst>
          </a:blip>
          <a:srcRect l="8210" r="8210"/>
          <a:stretch>
            <a:fillRect/>
          </a:stretch>
        </p:blipFill>
        <p:spPr>
          <a:xfrm>
            <a:off x="3471172" y="1360193"/>
            <a:ext cx="2458799" cy="1969547"/>
          </a:xfrm>
          <a:prstGeom prst="roundRect">
            <a:avLst>
              <a:gd name="adj" fmla="val 8058"/>
            </a:avLst>
          </a:prstGeom>
          <a:ln w="3175" cap="flat" cmpd="sng" algn="ctr">
            <a:solidFill>
              <a:schemeClr val="tx1">
                <a:lumMod val="40000"/>
                <a:lumOff val="60000"/>
                <a:alpha val="20000"/>
              </a:schemeClr>
            </a:solidFill>
            <a:prstDash val="solid"/>
            <a:round/>
            <a:headEnd type="none" w="med" len="med"/>
            <a:tailEnd type="none" w="med" len="med"/>
          </a:ln>
        </p:spPr>
      </p:pic>
      <p:pic>
        <p:nvPicPr>
          <p:cNvPr id="3" name="图片 2"/>
          <p:cNvPicPr>
            <a:picLocks noChangeAspect="1"/>
          </p:cNvPicPr>
          <p:nvPr>
            <p:custDataLst>
              <p:tags r:id="rId3"/>
            </p:custDataLst>
          </p:nvPr>
        </p:nvPicPr>
        <p:blipFill rotWithShape="1">
          <a:blip r:embed="rId4">
            <a:extLst>
              <a:ext uri="{28A0092B-C50C-407E-A947-70E740481C1C}">
                <a14:useLocalDpi xmlns:a14="http://schemas.microsoft.com/office/drawing/2010/main" val="0"/>
              </a:ext>
            </a:extLst>
          </a:blip>
          <a:srcRect l="5716" r="37389" b="31673"/>
          <a:stretch>
            <a:fillRect/>
          </a:stretch>
        </p:blipFill>
        <p:spPr>
          <a:xfrm>
            <a:off x="9041458" y="1360193"/>
            <a:ext cx="2458799" cy="1969547"/>
          </a:xfrm>
          <a:prstGeom prst="roundRect">
            <a:avLst>
              <a:gd name="adj" fmla="val 8058"/>
            </a:avLst>
          </a:prstGeom>
          <a:ln w="3175" cap="flat" cmpd="sng" algn="ctr">
            <a:solidFill>
              <a:schemeClr val="tx1">
                <a:lumMod val="40000"/>
                <a:lumOff val="60000"/>
                <a:alpha val="20000"/>
              </a:schemeClr>
            </a:solidFill>
            <a:prstDash val="solid"/>
            <a:round/>
            <a:headEnd type="none" w="med" len="med"/>
            <a:tailEnd type="none" w="med" len="med"/>
          </a:ln>
        </p:spPr>
      </p:pic>
      <p:pic>
        <p:nvPicPr>
          <p:cNvPr id="4" name="图片 3"/>
          <p:cNvPicPr>
            <a:picLocks noChangeAspect="1"/>
          </p:cNvPicPr>
          <p:nvPr>
            <p:custDataLst>
              <p:tags r:id="rId5"/>
            </p:custDataLst>
          </p:nvPr>
        </p:nvPicPr>
        <p:blipFill rotWithShape="1">
          <a:blip r:embed="rId6">
            <a:extLst>
              <a:ext uri="{28A0092B-C50C-407E-A947-70E740481C1C}">
                <a14:useLocalDpi xmlns:a14="http://schemas.microsoft.com/office/drawing/2010/main" val="0"/>
              </a:ext>
            </a:extLst>
          </a:blip>
          <a:srcRect l="40780" t="20041" r="4922"/>
          <a:stretch>
            <a:fillRect/>
          </a:stretch>
        </p:blipFill>
        <p:spPr>
          <a:xfrm>
            <a:off x="691109" y="1360193"/>
            <a:ext cx="2458799" cy="1969547"/>
          </a:xfrm>
          <a:prstGeom prst="roundRect">
            <a:avLst>
              <a:gd name="adj" fmla="val 8058"/>
            </a:avLst>
          </a:prstGeom>
          <a:ln w="3175" cap="flat" cmpd="sng" algn="ctr">
            <a:solidFill>
              <a:schemeClr val="tx1">
                <a:lumMod val="40000"/>
                <a:lumOff val="60000"/>
                <a:alpha val="20000"/>
              </a:schemeClr>
            </a:solidFill>
            <a:prstDash val="solid"/>
            <a:round/>
            <a:headEnd type="none" w="med" len="med"/>
            <a:tailEnd type="none" w="med" len="med"/>
          </a:ln>
        </p:spPr>
      </p:pic>
      <p:pic>
        <p:nvPicPr>
          <p:cNvPr id="5" name="图片 4"/>
          <p:cNvPicPr>
            <a:picLocks noChangeAspect="1"/>
          </p:cNvPicPr>
          <p:nvPr>
            <p:custDataLst>
              <p:tags r:id="rId7"/>
            </p:custDataLst>
          </p:nvPr>
        </p:nvPicPr>
        <p:blipFill rotWithShape="1">
          <a:blip r:embed="rId8" cstate="print">
            <a:extLst>
              <a:ext uri="{28A0092B-C50C-407E-A947-70E740481C1C}">
                <a14:useLocalDpi xmlns:a14="http://schemas.microsoft.com/office/drawing/2010/main" val="0"/>
              </a:ext>
            </a:extLst>
          </a:blip>
          <a:srcRect l="15788" r="944"/>
          <a:stretch>
            <a:fillRect/>
          </a:stretch>
        </p:blipFill>
        <p:spPr>
          <a:xfrm>
            <a:off x="6267110" y="1360193"/>
            <a:ext cx="2458799" cy="1969547"/>
          </a:xfrm>
          <a:prstGeom prst="roundRect">
            <a:avLst>
              <a:gd name="adj" fmla="val 8058"/>
            </a:avLst>
          </a:prstGeom>
          <a:ln w="3175" cap="flat" cmpd="sng" algn="ctr">
            <a:solidFill>
              <a:schemeClr val="tx1">
                <a:lumMod val="40000"/>
                <a:lumOff val="60000"/>
                <a:alpha val="20000"/>
              </a:schemeClr>
            </a:solidFill>
            <a:prstDash val="solid"/>
            <a:round/>
            <a:headEnd type="none" w="med" len="med"/>
            <a:tailEnd type="none" w="med" len="med"/>
          </a:ln>
        </p:spPr>
      </p:pic>
      <p:cxnSp>
        <p:nvCxnSpPr>
          <p:cNvPr id="6" name="直接连接符 5"/>
          <p:cNvCxnSpPr/>
          <p:nvPr>
            <p:custDataLst>
              <p:tags r:id="rId9"/>
            </p:custDataLst>
          </p:nvPr>
        </p:nvCxnSpPr>
        <p:spPr>
          <a:xfrm flipV="1">
            <a:off x="710159" y="3490009"/>
            <a:ext cx="0" cy="2722335"/>
          </a:xfrm>
          <a:prstGeom prst="line">
            <a:avLst/>
          </a:prstGeom>
          <a:ln w="12700">
            <a:gradFill>
              <a:gsLst>
                <a:gs pos="0">
                  <a:schemeClr val="accent1">
                    <a:lumMod val="0"/>
                    <a:lumOff val="100000"/>
                    <a:alpha val="0"/>
                  </a:schemeClr>
                </a:gs>
                <a:gs pos="69000">
                  <a:schemeClr val="accent1">
                    <a:lumMod val="40000"/>
                    <a:lumOff val="60000"/>
                  </a:schemeClr>
                </a:gs>
              </a:gsLst>
              <a:lin ang="5400000" scaled="1"/>
            </a:gradFill>
            <a:prstDash val="solid"/>
          </a:ln>
        </p:spPr>
        <p:style>
          <a:lnRef idx="1">
            <a:srgbClr val="376FFF"/>
          </a:lnRef>
          <a:fillRef idx="0">
            <a:srgbClr val="376FFF"/>
          </a:fillRef>
          <a:effectRef idx="0">
            <a:srgbClr val="376FFF"/>
          </a:effectRef>
          <a:fontRef idx="minor">
            <a:srgbClr val="000000"/>
          </a:fontRef>
        </p:style>
      </p:cxnSp>
      <p:sp>
        <p:nvSpPr>
          <p:cNvPr id="8" name="矩形 7"/>
          <p:cNvSpPr/>
          <p:nvPr>
            <p:custDataLst>
              <p:tags r:id="rId10"/>
            </p:custDataLst>
          </p:nvPr>
        </p:nvSpPr>
        <p:spPr>
          <a:xfrm>
            <a:off x="905106" y="4316153"/>
            <a:ext cx="2029631" cy="1896153"/>
          </a:xfrm>
          <a:prstGeom prst="rect">
            <a:avLst/>
          </a:prstGeom>
          <a:noFill/>
        </p:spPr>
        <p:txBody>
          <a:bodyPr wrap="square" lIns="0" tIns="0" rIns="0" bIns="0" rtlCol="0" anchor="t" anchorCtr="0">
            <a:normAutofit/>
          </a:bodyPr>
          <a:p>
            <a:pPr>
              <a:lnSpc>
                <a:spcPct val="150000"/>
              </a:lnSpc>
              <a:spcBef>
                <a:spcPct val="0"/>
              </a:spcBef>
              <a:spcAft>
                <a:spcPct val="0"/>
              </a:spcAft>
            </a:pPr>
            <a:r>
              <a:rPr lang="en-US" sz="1400" kern="0" dirty="0">
                <a:ln>
                  <a:noFill/>
                  <a:prstDash val="sysDot"/>
                </a:ln>
                <a:solidFill>
                  <a:schemeClr val="tx1"/>
                </a:solidFill>
                <a:latin typeface="+mn-lt"/>
                <a:sym typeface="+mn-ea"/>
              </a:rPr>
              <a:t>Analyze total sales, trends, and seasonality</a:t>
            </a:r>
            <a:endParaRPr lang="en-US" sz="1400" kern="0" dirty="0">
              <a:ln>
                <a:noFill/>
                <a:prstDash val="sysDot"/>
              </a:ln>
              <a:solidFill>
                <a:schemeClr val="tx1"/>
              </a:solidFill>
              <a:latin typeface="+mn-lt"/>
              <a:sym typeface="+mn-ea"/>
            </a:endParaRPr>
          </a:p>
        </p:txBody>
      </p:sp>
      <p:sp>
        <p:nvSpPr>
          <p:cNvPr id="9" name="矩形 8"/>
          <p:cNvSpPr/>
          <p:nvPr>
            <p:custDataLst>
              <p:tags r:id="rId11"/>
            </p:custDataLst>
          </p:nvPr>
        </p:nvSpPr>
        <p:spPr>
          <a:xfrm>
            <a:off x="905106" y="3490009"/>
            <a:ext cx="2029631" cy="682597"/>
          </a:xfrm>
          <a:prstGeom prst="rect">
            <a:avLst/>
          </a:prstGeom>
          <a:noFill/>
        </p:spPr>
        <p:txBody>
          <a:bodyPr wrap="square" lIns="0" tIns="0" rIns="0" bIns="0" rtlCol="0" anchor="b">
            <a:normAutofit/>
          </a:bodyPr>
          <a:p>
            <a:pPr>
              <a:spcBef>
                <a:spcPct val="0"/>
              </a:spcBef>
              <a:spcAft>
                <a:spcPct val="0"/>
              </a:spcAft>
            </a:pPr>
            <a:r>
              <a:rPr lang="en-US" sz="2000" b="1" kern="0" dirty="0">
                <a:solidFill>
                  <a:schemeClr val="accent1"/>
                </a:solidFill>
                <a:latin typeface="+mj-lt"/>
                <a:sym typeface="+mn-ea"/>
              </a:rPr>
              <a:t>Overall Performance</a:t>
            </a:r>
            <a:endParaRPr lang="en-US" sz="2000" b="1" kern="0" dirty="0">
              <a:solidFill>
                <a:schemeClr val="accent1"/>
              </a:solidFill>
              <a:latin typeface="+mj-lt"/>
              <a:sym typeface="+mn-ea"/>
            </a:endParaRPr>
          </a:p>
        </p:txBody>
      </p:sp>
      <p:cxnSp>
        <p:nvCxnSpPr>
          <p:cNvPr id="10" name="直接连接符 9"/>
          <p:cNvCxnSpPr/>
          <p:nvPr>
            <p:custDataLst>
              <p:tags r:id="rId12"/>
            </p:custDataLst>
          </p:nvPr>
        </p:nvCxnSpPr>
        <p:spPr>
          <a:xfrm flipV="1">
            <a:off x="3490857" y="3490009"/>
            <a:ext cx="0" cy="2722335"/>
          </a:xfrm>
          <a:prstGeom prst="line">
            <a:avLst/>
          </a:prstGeom>
          <a:ln w="12700">
            <a:gradFill>
              <a:gsLst>
                <a:gs pos="0">
                  <a:schemeClr val="accent1">
                    <a:lumMod val="0"/>
                    <a:lumOff val="100000"/>
                    <a:alpha val="0"/>
                  </a:schemeClr>
                </a:gs>
                <a:gs pos="69000">
                  <a:schemeClr val="accent1">
                    <a:lumMod val="40000"/>
                    <a:lumOff val="60000"/>
                  </a:schemeClr>
                </a:gs>
              </a:gsLst>
              <a:lin ang="5400000" scaled="1"/>
            </a:gradFill>
            <a:prstDash val="solid"/>
          </a:ln>
        </p:spPr>
        <p:style>
          <a:lnRef idx="1">
            <a:srgbClr val="376FFF"/>
          </a:lnRef>
          <a:fillRef idx="0">
            <a:srgbClr val="376FFF"/>
          </a:fillRef>
          <a:effectRef idx="0">
            <a:srgbClr val="376FFF"/>
          </a:effectRef>
          <a:fontRef idx="minor">
            <a:srgbClr val="000000"/>
          </a:fontRef>
        </p:style>
      </p:cxnSp>
      <p:sp>
        <p:nvSpPr>
          <p:cNvPr id="11" name="矩形 10"/>
          <p:cNvSpPr/>
          <p:nvPr>
            <p:custDataLst>
              <p:tags r:id="rId13"/>
            </p:custDataLst>
          </p:nvPr>
        </p:nvSpPr>
        <p:spPr>
          <a:xfrm>
            <a:off x="3685804" y="4316153"/>
            <a:ext cx="2029631" cy="1896153"/>
          </a:xfrm>
          <a:prstGeom prst="rect">
            <a:avLst/>
          </a:prstGeom>
          <a:noFill/>
        </p:spPr>
        <p:txBody>
          <a:bodyPr wrap="square" lIns="0" tIns="0" rIns="0" bIns="0" rtlCol="0" anchor="t" anchorCtr="0">
            <a:normAutofit/>
          </a:bodyPr>
          <a:p>
            <a:pPr>
              <a:lnSpc>
                <a:spcPct val="150000"/>
              </a:lnSpc>
              <a:spcBef>
                <a:spcPct val="0"/>
              </a:spcBef>
              <a:spcAft>
                <a:spcPct val="0"/>
              </a:spcAft>
            </a:pPr>
            <a:r>
              <a:rPr lang="en-US" sz="1400" kern="0" dirty="0">
                <a:ln>
                  <a:noFill/>
                  <a:prstDash val="sysDot"/>
                </a:ln>
                <a:solidFill>
                  <a:schemeClr val="tx1"/>
                </a:solidFill>
                <a:latin typeface="+mn-lt"/>
                <a:sym typeface="+mn-ea"/>
              </a:rPr>
              <a:t>Evaluate top-performing products</a:t>
            </a:r>
            <a:endParaRPr lang="en-US" sz="1400" kern="0" dirty="0">
              <a:ln>
                <a:noFill/>
                <a:prstDash val="sysDot"/>
              </a:ln>
              <a:solidFill>
                <a:schemeClr val="tx1"/>
              </a:solidFill>
              <a:latin typeface="+mn-lt"/>
              <a:sym typeface="+mn-ea"/>
            </a:endParaRPr>
          </a:p>
        </p:txBody>
      </p:sp>
      <p:sp>
        <p:nvSpPr>
          <p:cNvPr id="19" name="矩形 18"/>
          <p:cNvSpPr/>
          <p:nvPr>
            <p:custDataLst>
              <p:tags r:id="rId14"/>
            </p:custDataLst>
          </p:nvPr>
        </p:nvSpPr>
        <p:spPr>
          <a:xfrm>
            <a:off x="3685804" y="3490009"/>
            <a:ext cx="2029631" cy="682597"/>
          </a:xfrm>
          <a:prstGeom prst="rect">
            <a:avLst/>
          </a:prstGeom>
          <a:noFill/>
        </p:spPr>
        <p:txBody>
          <a:bodyPr wrap="square" lIns="0" tIns="0" rIns="0" bIns="0" rtlCol="0" anchor="b">
            <a:normAutofit/>
          </a:bodyPr>
          <a:p>
            <a:pPr>
              <a:spcBef>
                <a:spcPct val="0"/>
              </a:spcBef>
              <a:spcAft>
                <a:spcPct val="0"/>
              </a:spcAft>
            </a:pPr>
            <a:r>
              <a:rPr lang="en-US" sz="2000" b="1" kern="0" dirty="0">
                <a:solidFill>
                  <a:schemeClr val="accent1"/>
                </a:solidFill>
                <a:latin typeface="+mj-lt"/>
                <a:sym typeface="+mn-ea"/>
              </a:rPr>
              <a:t>Sales by Product</a:t>
            </a:r>
            <a:endParaRPr lang="en-US" sz="2000" b="1" kern="0" dirty="0">
              <a:solidFill>
                <a:schemeClr val="accent1"/>
              </a:solidFill>
              <a:latin typeface="+mj-lt"/>
              <a:sym typeface="+mn-ea"/>
            </a:endParaRPr>
          </a:p>
        </p:txBody>
      </p:sp>
      <p:cxnSp>
        <p:nvCxnSpPr>
          <p:cNvPr id="16" name="直接连接符 15"/>
          <p:cNvCxnSpPr/>
          <p:nvPr>
            <p:custDataLst>
              <p:tags r:id="rId15"/>
            </p:custDataLst>
          </p:nvPr>
        </p:nvCxnSpPr>
        <p:spPr>
          <a:xfrm flipV="1">
            <a:off x="6267110" y="3475403"/>
            <a:ext cx="0" cy="2722335"/>
          </a:xfrm>
          <a:prstGeom prst="line">
            <a:avLst/>
          </a:prstGeom>
          <a:ln w="12700">
            <a:gradFill>
              <a:gsLst>
                <a:gs pos="0">
                  <a:schemeClr val="accent1">
                    <a:lumMod val="0"/>
                    <a:lumOff val="100000"/>
                    <a:alpha val="0"/>
                  </a:schemeClr>
                </a:gs>
                <a:gs pos="69000">
                  <a:schemeClr val="accent1">
                    <a:lumMod val="40000"/>
                    <a:lumOff val="60000"/>
                  </a:schemeClr>
                </a:gs>
              </a:gsLst>
              <a:lin ang="5400000" scaled="1"/>
            </a:gradFill>
            <a:prstDash val="solid"/>
          </a:ln>
        </p:spPr>
        <p:style>
          <a:lnRef idx="1">
            <a:srgbClr val="376FFF"/>
          </a:lnRef>
          <a:fillRef idx="0">
            <a:srgbClr val="376FFF"/>
          </a:fillRef>
          <a:effectRef idx="0">
            <a:srgbClr val="376FFF"/>
          </a:effectRef>
          <a:fontRef idx="minor">
            <a:srgbClr val="000000"/>
          </a:fontRef>
        </p:style>
      </p:cxnSp>
      <p:sp>
        <p:nvSpPr>
          <p:cNvPr id="22" name="矩形 21"/>
          <p:cNvSpPr/>
          <p:nvPr>
            <p:custDataLst>
              <p:tags r:id="rId16"/>
            </p:custDataLst>
          </p:nvPr>
        </p:nvSpPr>
        <p:spPr>
          <a:xfrm>
            <a:off x="6507778" y="4301548"/>
            <a:ext cx="2029631" cy="1896153"/>
          </a:xfrm>
          <a:prstGeom prst="rect">
            <a:avLst/>
          </a:prstGeom>
          <a:noFill/>
        </p:spPr>
        <p:txBody>
          <a:bodyPr wrap="square" lIns="0" tIns="0" rIns="0" bIns="0" rtlCol="0" anchor="t" anchorCtr="0">
            <a:normAutofit/>
          </a:bodyPr>
          <a:p>
            <a:pPr>
              <a:lnSpc>
                <a:spcPct val="150000"/>
              </a:lnSpc>
              <a:spcBef>
                <a:spcPct val="0"/>
              </a:spcBef>
              <a:spcAft>
                <a:spcPct val="0"/>
              </a:spcAft>
            </a:pPr>
            <a:r>
              <a:rPr lang="en-US" sz="1400" kern="0" dirty="0">
                <a:ln>
                  <a:noFill/>
                  <a:prstDash val="sysDot"/>
                </a:ln>
                <a:solidFill>
                  <a:schemeClr val="tx1"/>
                </a:solidFill>
                <a:latin typeface="+mn-lt"/>
                <a:sym typeface="+mn-ea"/>
              </a:rPr>
              <a:t>Assess store performance</a:t>
            </a:r>
            <a:endParaRPr lang="en-US" sz="1400" kern="0" dirty="0">
              <a:ln>
                <a:noFill/>
                <a:prstDash val="sysDot"/>
              </a:ln>
              <a:solidFill>
                <a:schemeClr val="tx1"/>
              </a:solidFill>
              <a:latin typeface="+mn-lt"/>
              <a:sym typeface="+mn-ea"/>
            </a:endParaRPr>
          </a:p>
        </p:txBody>
      </p:sp>
      <p:sp>
        <p:nvSpPr>
          <p:cNvPr id="27" name="矩形 26"/>
          <p:cNvSpPr/>
          <p:nvPr>
            <p:custDataLst>
              <p:tags r:id="rId17"/>
            </p:custDataLst>
          </p:nvPr>
        </p:nvSpPr>
        <p:spPr>
          <a:xfrm>
            <a:off x="6507778" y="3475403"/>
            <a:ext cx="2029631" cy="682597"/>
          </a:xfrm>
          <a:prstGeom prst="rect">
            <a:avLst/>
          </a:prstGeom>
          <a:noFill/>
        </p:spPr>
        <p:txBody>
          <a:bodyPr wrap="square" lIns="0" tIns="0" rIns="0" bIns="0" rtlCol="0" anchor="b">
            <a:normAutofit/>
          </a:bodyPr>
          <a:p>
            <a:pPr>
              <a:spcBef>
                <a:spcPct val="0"/>
              </a:spcBef>
              <a:spcAft>
                <a:spcPct val="0"/>
              </a:spcAft>
            </a:pPr>
            <a:r>
              <a:rPr lang="en-US" sz="2000" b="1" kern="0" dirty="0">
                <a:solidFill>
                  <a:schemeClr val="accent1"/>
                </a:solidFill>
                <a:latin typeface="+mj-lt"/>
                <a:sym typeface="+mn-ea"/>
              </a:rPr>
              <a:t>Sales by Store</a:t>
            </a:r>
            <a:endParaRPr lang="en-US" sz="2000" b="1" kern="0" dirty="0">
              <a:solidFill>
                <a:schemeClr val="accent1"/>
              </a:solidFill>
              <a:latin typeface="+mj-lt"/>
              <a:sym typeface="+mn-ea"/>
            </a:endParaRPr>
          </a:p>
        </p:txBody>
      </p:sp>
      <p:cxnSp>
        <p:nvCxnSpPr>
          <p:cNvPr id="28" name="直接连接符 27"/>
          <p:cNvCxnSpPr/>
          <p:nvPr>
            <p:custDataLst>
              <p:tags r:id="rId18"/>
            </p:custDataLst>
          </p:nvPr>
        </p:nvCxnSpPr>
        <p:spPr>
          <a:xfrm flipV="1">
            <a:off x="9041458" y="3475403"/>
            <a:ext cx="0" cy="2722335"/>
          </a:xfrm>
          <a:prstGeom prst="line">
            <a:avLst/>
          </a:prstGeom>
          <a:ln w="12700">
            <a:gradFill>
              <a:gsLst>
                <a:gs pos="0">
                  <a:schemeClr val="accent1">
                    <a:lumMod val="0"/>
                    <a:lumOff val="100000"/>
                    <a:alpha val="0"/>
                  </a:schemeClr>
                </a:gs>
                <a:gs pos="69000">
                  <a:schemeClr val="accent1">
                    <a:lumMod val="40000"/>
                    <a:lumOff val="60000"/>
                  </a:schemeClr>
                </a:gs>
              </a:gsLst>
              <a:lin ang="5400000" scaled="1"/>
            </a:gradFill>
            <a:prstDash val="solid"/>
          </a:ln>
        </p:spPr>
        <p:style>
          <a:lnRef idx="1">
            <a:srgbClr val="376FFF"/>
          </a:lnRef>
          <a:fillRef idx="0">
            <a:srgbClr val="376FFF"/>
          </a:fillRef>
          <a:effectRef idx="0">
            <a:srgbClr val="376FFF"/>
          </a:effectRef>
          <a:fontRef idx="minor">
            <a:srgbClr val="000000"/>
          </a:fontRef>
        </p:style>
      </p:cxnSp>
      <p:sp>
        <p:nvSpPr>
          <p:cNvPr id="29" name="矩形 28"/>
          <p:cNvSpPr/>
          <p:nvPr>
            <p:custDataLst>
              <p:tags r:id="rId19"/>
            </p:custDataLst>
          </p:nvPr>
        </p:nvSpPr>
        <p:spPr>
          <a:xfrm>
            <a:off x="9282126" y="4301548"/>
            <a:ext cx="2029631" cy="1896153"/>
          </a:xfrm>
          <a:prstGeom prst="rect">
            <a:avLst/>
          </a:prstGeom>
          <a:noFill/>
        </p:spPr>
        <p:txBody>
          <a:bodyPr wrap="square" lIns="0" tIns="0" rIns="0" bIns="0" rtlCol="0" anchor="t" anchorCtr="0">
            <a:normAutofit/>
          </a:bodyPr>
          <a:p>
            <a:pPr>
              <a:lnSpc>
                <a:spcPct val="150000"/>
              </a:lnSpc>
              <a:spcBef>
                <a:spcPct val="0"/>
              </a:spcBef>
              <a:spcAft>
                <a:spcPct val="0"/>
              </a:spcAft>
            </a:pPr>
            <a:r>
              <a:rPr lang="en-US" sz="1400" kern="0" dirty="0">
                <a:ln>
                  <a:noFill/>
                  <a:prstDash val="sysDot"/>
                </a:ln>
                <a:solidFill>
                  <a:schemeClr val="tx1"/>
                </a:solidFill>
                <a:latin typeface="+mn-lt"/>
                <a:sym typeface="+mn-ea"/>
              </a:rPr>
              <a:t>Examine currency impact on sales</a:t>
            </a:r>
            <a:endParaRPr lang="en-US" sz="1400" kern="0" dirty="0">
              <a:ln>
                <a:noFill/>
                <a:prstDash val="sysDot"/>
              </a:ln>
              <a:solidFill>
                <a:schemeClr val="tx1"/>
              </a:solidFill>
              <a:latin typeface="+mn-lt"/>
              <a:sym typeface="+mn-ea"/>
            </a:endParaRPr>
          </a:p>
        </p:txBody>
      </p:sp>
      <p:sp>
        <p:nvSpPr>
          <p:cNvPr id="30" name="矩形 29"/>
          <p:cNvSpPr/>
          <p:nvPr>
            <p:custDataLst>
              <p:tags r:id="rId20"/>
            </p:custDataLst>
          </p:nvPr>
        </p:nvSpPr>
        <p:spPr>
          <a:xfrm>
            <a:off x="9282126" y="3475403"/>
            <a:ext cx="2029631" cy="682597"/>
          </a:xfrm>
          <a:prstGeom prst="rect">
            <a:avLst/>
          </a:prstGeom>
          <a:noFill/>
        </p:spPr>
        <p:txBody>
          <a:bodyPr wrap="square" lIns="0" tIns="0" rIns="0" bIns="0" rtlCol="0" anchor="b">
            <a:normAutofit/>
          </a:bodyPr>
          <a:p>
            <a:pPr>
              <a:spcBef>
                <a:spcPct val="0"/>
              </a:spcBef>
              <a:spcAft>
                <a:spcPct val="0"/>
              </a:spcAft>
            </a:pPr>
            <a:r>
              <a:rPr lang="en-US" sz="2000" b="1" kern="0" dirty="0">
                <a:solidFill>
                  <a:schemeClr val="accent1"/>
                </a:solidFill>
                <a:latin typeface="+mj-lt"/>
                <a:sym typeface="+mn-ea"/>
              </a:rPr>
              <a:t>Sales by Currency</a:t>
            </a:r>
            <a:endParaRPr lang="en-US" sz="2000" b="1" kern="0" dirty="0">
              <a:solidFill>
                <a:schemeClr val="accent1"/>
              </a:solidFill>
              <a:latin typeface="+mj-lt"/>
              <a:sym typeface="+mn-ea"/>
            </a:endParaRPr>
          </a:p>
        </p:txBody>
      </p:sp>
      <p:sp>
        <p:nvSpPr>
          <p:cNvPr id="12" name="标题 6"/>
          <p:cNvSpPr>
            <a:spLocks noGrp="1"/>
          </p:cNvSpPr>
          <p:nvPr>
            <p:custDataLst>
              <p:tags r:id="rId21"/>
            </p:custDataLst>
          </p:nvPr>
        </p:nvSpPr>
        <p:spPr>
          <a:xfrm>
            <a:off x="696000" y="394405"/>
            <a:ext cx="10800000" cy="792000"/>
          </a:xfrm>
          <a:prstGeom prst="rect">
            <a:avLst/>
          </a:prstGeom>
          <a:noFill/>
        </p:spPr>
        <p:txBody>
          <a:bodyPr vert="horz" wrap="square" lIns="0" tIns="0" rIns="0" bIns="0" rtlCol="0" anchor="b" anchorCtr="0">
            <a:normAutofit/>
          </a:bodyPr>
          <a:lstStyle>
            <a:lvl1pPr marL="0" marR="0" lvl="0" algn="ctr" defTabSz="914400" rtl="0" eaLnBrk="1" fontAlgn="base" latinLnBrk="0" hangingPunct="1">
              <a:lnSpc>
                <a:spcPct val="100000"/>
              </a:lnSpc>
              <a:spcBef>
                <a:spcPct val="0"/>
              </a:spcBef>
              <a:buClrTx/>
              <a:buSzTx/>
              <a:buFontTx/>
              <a:buNone/>
              <a:defRPr kumimoji="0" lang="en-US" sz="3200" b="0" i="0" u="none" strike="noStrike" kern="1200" cap="none" spc="0" normalizeH="0" baseline="0" noProof="1" dirty="0">
                <a:solidFill>
                  <a:schemeClr val="tx1">
                    <a:lumMod val="85000"/>
                    <a:lumOff val="15000"/>
                  </a:schemeClr>
                </a:solidFill>
                <a:latin typeface="+mj-lt"/>
                <a:sym typeface="+mn-ea"/>
              </a:defRPr>
            </a:lvl1pPr>
          </a:lstStyle>
          <a:p>
            <a:r>
              <a:rPr lang="en-US" spc="0">
                <a:solidFill>
                  <a:schemeClr val="tx1"/>
                </a:solidFill>
                <a:latin typeface="+mj-lt"/>
              </a:rPr>
              <a:t>Sales Analysis</a:t>
            </a:r>
            <a:endParaRPr lang="en-US" spc="0">
              <a:solidFill>
                <a:schemeClr val="tx1"/>
              </a:solidFill>
              <a:latin typeface="+mj-lt"/>
            </a:endParaRPr>
          </a:p>
        </p:txBody>
      </p:sp>
    </p:spTree>
    <p:custDataLst>
      <p:tags r:id="rId2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1054735" y="676275"/>
            <a:ext cx="10081895" cy="5718175"/>
          </a:xfrm>
          <a:prstGeom prst="rect">
            <a:avLst/>
          </a:prstGeom>
        </p:spPr>
      </p:pic>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任意多边形: 形状 35"/>
          <p:cNvSpPr/>
          <p:nvPr>
            <p:custDataLst>
              <p:tags r:id="rId1"/>
            </p:custDataLst>
          </p:nvPr>
        </p:nvSpPr>
        <p:spPr>
          <a:xfrm flipH="1" flipV="1">
            <a:off x="-9526" y="3524662"/>
            <a:ext cx="4352925" cy="3342863"/>
          </a:xfrm>
          <a:custGeom>
            <a:avLst/>
            <a:gdLst>
              <a:gd name="connsiteX0" fmla="*/ 0 w 4114800"/>
              <a:gd name="connsiteY0" fmla="*/ 3333338 h 3333338"/>
              <a:gd name="connsiteX1" fmla="*/ 1031177 w 4114800"/>
              <a:gd name="connsiteY1" fmla="*/ 0 h 3333338"/>
              <a:gd name="connsiteX2" fmla="*/ 4114800 w 4114800"/>
              <a:gd name="connsiteY2" fmla="*/ 0 h 3333338"/>
              <a:gd name="connsiteX3" fmla="*/ 4114800 w 4114800"/>
              <a:gd name="connsiteY3" fmla="*/ 3327830 h 3333338"/>
              <a:gd name="connsiteX4" fmla="*/ 0 w 4114800"/>
              <a:gd name="connsiteY4" fmla="*/ 3333338 h 3333338"/>
              <a:gd name="connsiteX0-1" fmla="*/ 0 w 4333875"/>
              <a:gd name="connsiteY0-2" fmla="*/ 3333338 h 3333338"/>
              <a:gd name="connsiteX1-3" fmla="*/ 1031177 w 4333875"/>
              <a:gd name="connsiteY1-4" fmla="*/ 0 h 3333338"/>
              <a:gd name="connsiteX2-5" fmla="*/ 4114800 w 4333875"/>
              <a:gd name="connsiteY2-6" fmla="*/ 0 h 3333338"/>
              <a:gd name="connsiteX3-7" fmla="*/ 4333875 w 4333875"/>
              <a:gd name="connsiteY3-8" fmla="*/ 3327830 h 3333338"/>
              <a:gd name="connsiteX4-9" fmla="*/ 0 w 4333875"/>
              <a:gd name="connsiteY4-10" fmla="*/ 3333338 h 3333338"/>
              <a:gd name="connsiteX0-11" fmla="*/ 0 w 4352925"/>
              <a:gd name="connsiteY0-12" fmla="*/ 3333338 h 3333338"/>
              <a:gd name="connsiteX1-13" fmla="*/ 1031177 w 4352925"/>
              <a:gd name="connsiteY1-14" fmla="*/ 0 h 3333338"/>
              <a:gd name="connsiteX2-15" fmla="*/ 4352925 w 4352925"/>
              <a:gd name="connsiteY2-16" fmla="*/ 0 h 3333338"/>
              <a:gd name="connsiteX3-17" fmla="*/ 4333875 w 4352925"/>
              <a:gd name="connsiteY3-18" fmla="*/ 3327830 h 3333338"/>
              <a:gd name="connsiteX4-19" fmla="*/ 0 w 4352925"/>
              <a:gd name="connsiteY4-20" fmla="*/ 3333338 h 3333338"/>
              <a:gd name="connsiteX0-21" fmla="*/ 0 w 4352925"/>
              <a:gd name="connsiteY0-22" fmla="*/ 3333338 h 3333338"/>
              <a:gd name="connsiteX1-23" fmla="*/ 1031177 w 4352925"/>
              <a:gd name="connsiteY1-24" fmla="*/ 0 h 3333338"/>
              <a:gd name="connsiteX2-25" fmla="*/ 4352925 w 4352925"/>
              <a:gd name="connsiteY2-26" fmla="*/ 0 h 3333338"/>
              <a:gd name="connsiteX3-27" fmla="*/ 4352925 w 4352925"/>
              <a:gd name="connsiteY3-28" fmla="*/ 3327830 h 3333338"/>
              <a:gd name="connsiteX4-29" fmla="*/ 0 w 4352925"/>
              <a:gd name="connsiteY4-30" fmla="*/ 3333338 h 3333338"/>
              <a:gd name="connsiteX0-31" fmla="*/ 0 w 4352925"/>
              <a:gd name="connsiteY0-32" fmla="*/ 3333338 h 3333338"/>
              <a:gd name="connsiteX1-33" fmla="*/ 1031177 w 4352925"/>
              <a:gd name="connsiteY1-34" fmla="*/ 0 h 3333338"/>
              <a:gd name="connsiteX2-35" fmla="*/ 4343400 w 4352925"/>
              <a:gd name="connsiteY2-36" fmla="*/ 19050 h 3333338"/>
              <a:gd name="connsiteX3-37" fmla="*/ 4352925 w 4352925"/>
              <a:gd name="connsiteY3-38" fmla="*/ 3327830 h 3333338"/>
              <a:gd name="connsiteX4-39" fmla="*/ 0 w 4352925"/>
              <a:gd name="connsiteY4-40" fmla="*/ 3333338 h 3333338"/>
              <a:gd name="connsiteX0-41" fmla="*/ 0 w 4352925"/>
              <a:gd name="connsiteY0-42" fmla="*/ 3342863 h 3342863"/>
              <a:gd name="connsiteX1-43" fmla="*/ 1031177 w 4352925"/>
              <a:gd name="connsiteY1-44" fmla="*/ 9525 h 3342863"/>
              <a:gd name="connsiteX2-45" fmla="*/ 4343400 w 4352925"/>
              <a:gd name="connsiteY2-46" fmla="*/ 0 h 3342863"/>
              <a:gd name="connsiteX3-47" fmla="*/ 4352925 w 4352925"/>
              <a:gd name="connsiteY3-48" fmla="*/ 3337355 h 3342863"/>
              <a:gd name="connsiteX4-49" fmla="*/ 0 w 4352925"/>
              <a:gd name="connsiteY4-50" fmla="*/ 3342863 h 334286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352925" h="3342863">
                <a:moveTo>
                  <a:pt x="0" y="3342863"/>
                </a:moveTo>
                <a:lnTo>
                  <a:pt x="1031177" y="9525"/>
                </a:lnTo>
                <a:lnTo>
                  <a:pt x="4343400" y="0"/>
                </a:lnTo>
                <a:lnTo>
                  <a:pt x="4352925" y="3337355"/>
                </a:lnTo>
                <a:lnTo>
                  <a:pt x="0" y="3342863"/>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pic>
        <p:nvPicPr>
          <p:cNvPr id="5" name="图片 4"/>
          <p:cNvPicPr>
            <a:picLocks noChangeAspect="1"/>
          </p:cNvPicPr>
          <p:nvPr>
            <p:custDataLst>
              <p:tags r:id="rId2"/>
            </p:custDataLst>
          </p:nvPr>
        </p:nvPicPr>
        <p:blipFill rotWithShape="1">
          <a:blip r:embed="rId3" cstate="print">
            <a:extLst>
              <a:ext uri="{28A0092B-C50C-407E-A947-70E740481C1C}">
                <a14:useLocalDpi xmlns:a14="http://schemas.microsoft.com/office/drawing/2010/main" val="0"/>
              </a:ext>
            </a:extLst>
          </a:blip>
          <a:srcRect l="6405" t="28837" r="648" b="19681"/>
          <a:stretch>
            <a:fillRect/>
          </a:stretch>
        </p:blipFill>
        <p:spPr>
          <a:xfrm>
            <a:off x="4356100" y="0"/>
            <a:ext cx="7835900" cy="3521075"/>
          </a:xfrm>
          <a:custGeom>
            <a:avLst/>
            <a:gdLst>
              <a:gd name="connsiteX0" fmla="*/ 1092200 w 7835900"/>
              <a:gd name="connsiteY0" fmla="*/ 0 h 3530600"/>
              <a:gd name="connsiteX1" fmla="*/ 7835900 w 7835900"/>
              <a:gd name="connsiteY1" fmla="*/ 0 h 3530600"/>
              <a:gd name="connsiteX2" fmla="*/ 7835900 w 7835900"/>
              <a:gd name="connsiteY2" fmla="*/ 3520110 h 3530600"/>
              <a:gd name="connsiteX3" fmla="*/ 0 w 7835900"/>
              <a:gd name="connsiteY3" fmla="*/ 3530600 h 3530600"/>
            </a:gdLst>
            <a:ahLst/>
            <a:cxnLst>
              <a:cxn ang="0">
                <a:pos x="connsiteX0" y="connsiteY0"/>
              </a:cxn>
              <a:cxn ang="0">
                <a:pos x="connsiteX1" y="connsiteY1"/>
              </a:cxn>
              <a:cxn ang="0">
                <a:pos x="connsiteX2" y="connsiteY2"/>
              </a:cxn>
              <a:cxn ang="0">
                <a:pos x="connsiteX3" y="connsiteY3"/>
              </a:cxn>
            </a:cxnLst>
            <a:rect l="l" t="t" r="r" b="b"/>
            <a:pathLst>
              <a:path w="7835900" h="3530600">
                <a:moveTo>
                  <a:pt x="1092200" y="0"/>
                </a:moveTo>
                <a:lnTo>
                  <a:pt x="7835900" y="0"/>
                </a:lnTo>
                <a:lnTo>
                  <a:pt x="7835900" y="3520110"/>
                </a:lnTo>
                <a:lnTo>
                  <a:pt x="0" y="3530600"/>
                </a:lnTo>
                <a:close/>
              </a:path>
            </a:pathLst>
          </a:custGeom>
          <a:ln w="6350">
            <a:solidFill>
              <a:schemeClr val="tx1">
                <a:lumMod val="40000"/>
                <a:lumOff val="60000"/>
                <a:alpha val="50000"/>
              </a:schemeClr>
            </a:solidFill>
          </a:ln>
        </p:spPr>
      </p:pic>
      <p:sp>
        <p:nvSpPr>
          <p:cNvPr id="7" name="正文"/>
          <p:cNvSpPr txBox="1"/>
          <p:nvPr>
            <p:custDataLst>
              <p:tags r:id="rId4"/>
            </p:custDataLst>
          </p:nvPr>
        </p:nvSpPr>
        <p:spPr>
          <a:xfrm>
            <a:off x="713740" y="5383856"/>
            <a:ext cx="2374405" cy="940490"/>
          </a:xfrm>
          <a:prstGeom prst="rect">
            <a:avLst/>
          </a:prstGeom>
          <a:noFill/>
        </p:spPr>
        <p:txBody>
          <a:bodyPr wrap="square" lIns="0" tIns="0" rIns="0" bIns="0" rtlCol="0" anchor="t">
            <a:normAutofit/>
          </a:bodyPr>
          <a:p>
            <a:pPr marR="0" algn="l">
              <a:lnSpc>
                <a:spcPct val="150000"/>
              </a:lnSpc>
              <a:spcBef>
                <a:spcPts val="0"/>
              </a:spcBef>
              <a:spcAft>
                <a:spcPts val="0"/>
              </a:spcAft>
            </a:pPr>
            <a:r>
              <a:rPr lang="en-US" sz="1400" kern="1200" dirty="0">
                <a:solidFill>
                  <a:schemeClr val="lt1"/>
                </a:solidFill>
                <a:effectLst/>
                <a:latin typeface="+mn-lt"/>
              </a:rPr>
              <a:t>Identify most and least popular products</a:t>
            </a:r>
            <a:endParaRPr lang="en-US" sz="1400" kern="1200" dirty="0">
              <a:solidFill>
                <a:schemeClr val="lt1"/>
              </a:solidFill>
              <a:effectLst/>
              <a:latin typeface="+mn-lt"/>
            </a:endParaRPr>
          </a:p>
        </p:txBody>
      </p:sp>
      <p:sp>
        <p:nvSpPr>
          <p:cNvPr id="8" name="标题"/>
          <p:cNvSpPr txBox="1"/>
          <p:nvPr>
            <p:custDataLst>
              <p:tags r:id="rId5"/>
            </p:custDataLst>
          </p:nvPr>
        </p:nvSpPr>
        <p:spPr>
          <a:xfrm>
            <a:off x="713740" y="4726593"/>
            <a:ext cx="2374405" cy="542957"/>
          </a:xfrm>
          <a:prstGeom prst="rect">
            <a:avLst/>
          </a:prstGeom>
          <a:noFill/>
        </p:spPr>
        <p:txBody>
          <a:bodyPr wrap="square" lIns="0" tIns="0" rIns="0" bIns="0" rtlCol="0" anchor="b">
            <a:normAutofit/>
          </a:bodyPr>
          <a:p>
            <a:r>
              <a:rPr lang="en-US" sz="1900" b="1" kern="0" dirty="0">
                <a:solidFill>
                  <a:schemeClr val="lt1"/>
                </a:solidFill>
                <a:latin typeface="+mj-lt"/>
                <a:sym typeface="Arial" panose="020B0604020202020204" pitchFamily="34" charset="0"/>
              </a:rPr>
              <a:t>Product Popularity</a:t>
            </a:r>
            <a:endParaRPr lang="en-US" sz="1900" b="1" kern="0" dirty="0">
              <a:solidFill>
                <a:schemeClr val="lt1"/>
              </a:solidFill>
              <a:latin typeface="+mj-lt"/>
              <a:sym typeface="Arial" panose="020B0604020202020204" pitchFamily="34" charset="0"/>
            </a:endParaRPr>
          </a:p>
        </p:txBody>
      </p:sp>
      <p:sp>
        <p:nvSpPr>
          <p:cNvPr id="11" name="正文"/>
          <p:cNvSpPr txBox="1"/>
          <p:nvPr>
            <p:custDataLst>
              <p:tags r:id="rId6"/>
            </p:custDataLst>
          </p:nvPr>
        </p:nvSpPr>
        <p:spPr>
          <a:xfrm>
            <a:off x="4927848" y="5383856"/>
            <a:ext cx="2374405" cy="940490"/>
          </a:xfrm>
          <a:prstGeom prst="rect">
            <a:avLst/>
          </a:prstGeom>
          <a:noFill/>
        </p:spPr>
        <p:txBody>
          <a:bodyPr wrap="square" lIns="0" tIns="0" rIns="0" bIns="0" rtlCol="0" anchor="t">
            <a:normAutofit/>
          </a:bodyPr>
          <a:p>
            <a:pPr marR="0" algn="l">
              <a:lnSpc>
                <a:spcPct val="150000"/>
              </a:lnSpc>
              <a:spcBef>
                <a:spcPts val="0"/>
              </a:spcBef>
              <a:spcAft>
                <a:spcPts val="0"/>
              </a:spcAft>
            </a:pPr>
            <a:r>
              <a:rPr lang="en-US" sz="1400" kern="1200" dirty="0">
                <a:solidFill>
                  <a:schemeClr val="tx1"/>
                </a:solidFill>
                <a:effectLst/>
                <a:latin typeface="+mn-lt"/>
              </a:rPr>
              <a:t>Calculate profit margins</a:t>
            </a:r>
            <a:endParaRPr lang="en-US" sz="1400" kern="1200" dirty="0">
              <a:solidFill>
                <a:schemeClr val="tx1"/>
              </a:solidFill>
              <a:effectLst/>
              <a:latin typeface="+mn-lt"/>
            </a:endParaRPr>
          </a:p>
        </p:txBody>
      </p:sp>
      <p:sp>
        <p:nvSpPr>
          <p:cNvPr id="14" name="标题"/>
          <p:cNvSpPr txBox="1"/>
          <p:nvPr>
            <p:custDataLst>
              <p:tags r:id="rId7"/>
            </p:custDataLst>
          </p:nvPr>
        </p:nvSpPr>
        <p:spPr>
          <a:xfrm>
            <a:off x="4927848" y="4726593"/>
            <a:ext cx="2374405" cy="542957"/>
          </a:xfrm>
          <a:prstGeom prst="rect">
            <a:avLst/>
          </a:prstGeom>
          <a:noFill/>
        </p:spPr>
        <p:txBody>
          <a:bodyPr wrap="square" lIns="0" tIns="0" rIns="0" bIns="0" rtlCol="0" anchor="b">
            <a:normAutofit/>
          </a:bodyPr>
          <a:p>
            <a:r>
              <a:rPr lang="en-US" sz="1900" b="1" kern="0" dirty="0">
                <a:solidFill>
                  <a:schemeClr val="accent1"/>
                </a:solidFill>
                <a:latin typeface="+mj-lt"/>
                <a:sym typeface="Arial" panose="020B0604020202020204" pitchFamily="34" charset="0"/>
              </a:rPr>
              <a:t>Profitability</a:t>
            </a:r>
            <a:endParaRPr lang="en-US" sz="1900" b="1" kern="0" dirty="0">
              <a:solidFill>
                <a:schemeClr val="accent1"/>
              </a:solidFill>
              <a:latin typeface="+mj-lt"/>
              <a:sym typeface="Arial" panose="020B0604020202020204" pitchFamily="34" charset="0"/>
            </a:endParaRPr>
          </a:p>
        </p:txBody>
      </p:sp>
      <p:sp>
        <p:nvSpPr>
          <p:cNvPr id="16" name="正文"/>
          <p:cNvSpPr txBox="1"/>
          <p:nvPr>
            <p:custDataLst>
              <p:tags r:id="rId8"/>
            </p:custDataLst>
          </p:nvPr>
        </p:nvSpPr>
        <p:spPr>
          <a:xfrm>
            <a:off x="9141955" y="5383856"/>
            <a:ext cx="2374405" cy="940490"/>
          </a:xfrm>
          <a:prstGeom prst="rect">
            <a:avLst/>
          </a:prstGeom>
          <a:noFill/>
        </p:spPr>
        <p:txBody>
          <a:bodyPr wrap="square" lIns="0" tIns="0" rIns="0" bIns="0" rtlCol="0" anchor="t">
            <a:normAutofit fontScale="80000"/>
          </a:bodyPr>
          <a:p>
            <a:pPr marR="0" algn="l">
              <a:lnSpc>
                <a:spcPct val="150000"/>
              </a:lnSpc>
              <a:spcBef>
                <a:spcPts val="0"/>
              </a:spcBef>
              <a:spcAft>
                <a:spcPts val="0"/>
              </a:spcAft>
            </a:pPr>
            <a:r>
              <a:rPr lang="en-US" kern="1200" dirty="0">
                <a:solidFill>
                  <a:schemeClr val="tx1"/>
                </a:solidFill>
                <a:effectLst/>
                <a:latin typeface="+mn-lt"/>
              </a:rPr>
              <a:t>Analyze sales performance across categories</a:t>
            </a:r>
            <a:endParaRPr lang="en-US" kern="1200" dirty="0">
              <a:solidFill>
                <a:schemeClr val="tx1"/>
              </a:solidFill>
              <a:effectLst/>
              <a:latin typeface="+mn-lt"/>
            </a:endParaRPr>
          </a:p>
        </p:txBody>
      </p:sp>
      <p:sp>
        <p:nvSpPr>
          <p:cNvPr id="17" name="标题"/>
          <p:cNvSpPr txBox="1"/>
          <p:nvPr>
            <p:custDataLst>
              <p:tags r:id="rId9"/>
            </p:custDataLst>
          </p:nvPr>
        </p:nvSpPr>
        <p:spPr>
          <a:xfrm>
            <a:off x="9141955" y="4726593"/>
            <a:ext cx="2374405" cy="542957"/>
          </a:xfrm>
          <a:prstGeom prst="rect">
            <a:avLst/>
          </a:prstGeom>
          <a:noFill/>
        </p:spPr>
        <p:txBody>
          <a:bodyPr wrap="square" lIns="0" tIns="0" rIns="0" bIns="0" rtlCol="0" anchor="b">
            <a:normAutofit fontScale="70000"/>
          </a:bodyPr>
          <a:p>
            <a:r>
              <a:rPr lang="en-US" sz="2700" b="1" kern="0" dirty="0">
                <a:solidFill>
                  <a:schemeClr val="accent1"/>
                </a:solidFill>
                <a:latin typeface="+mj-lt"/>
                <a:sym typeface="Arial" panose="020B0604020202020204" pitchFamily="34" charset="0"/>
              </a:rPr>
              <a:t>Category Analysis</a:t>
            </a:r>
            <a:endParaRPr lang="en-US" sz="2700" b="1" kern="0" dirty="0">
              <a:solidFill>
                <a:schemeClr val="accent1"/>
              </a:solidFill>
              <a:latin typeface="+mj-lt"/>
              <a:sym typeface="Arial" panose="020B0604020202020204" pitchFamily="34" charset="0"/>
            </a:endParaRPr>
          </a:p>
        </p:txBody>
      </p:sp>
      <p:sp>
        <p:nvSpPr>
          <p:cNvPr id="9" name="任意多边形: 形状 26"/>
          <p:cNvSpPr/>
          <p:nvPr>
            <p:custDataLst>
              <p:tags r:id="rId10"/>
            </p:custDataLst>
          </p:nvPr>
        </p:nvSpPr>
        <p:spPr>
          <a:xfrm>
            <a:off x="713740" y="4141723"/>
            <a:ext cx="504220" cy="469055"/>
          </a:xfrm>
          <a:custGeom>
            <a:avLst/>
            <a:gdLst>
              <a:gd name="connsiteX0" fmla="*/ 197220 w 504190"/>
              <a:gd name="connsiteY0" fmla="*/ 214676 h 469027"/>
              <a:gd name="connsiteX1" fmla="*/ 306829 w 504190"/>
              <a:gd name="connsiteY1" fmla="*/ 214676 h 469027"/>
              <a:gd name="connsiteX2" fmla="*/ 328202 w 504190"/>
              <a:gd name="connsiteY2" fmla="*/ 236049 h 469027"/>
              <a:gd name="connsiteX3" fmla="*/ 306831 w 504190"/>
              <a:gd name="connsiteY3" fmla="*/ 257422 h 469027"/>
              <a:gd name="connsiteX4" fmla="*/ 197220 w 504190"/>
              <a:gd name="connsiteY4" fmla="*/ 257422 h 469027"/>
              <a:gd name="connsiteX5" fmla="*/ 175847 w 504190"/>
              <a:gd name="connsiteY5" fmla="*/ 236049 h 469027"/>
              <a:gd name="connsiteX6" fmla="*/ 197220 w 504190"/>
              <a:gd name="connsiteY6" fmla="*/ 214676 h 469027"/>
              <a:gd name="connsiteX7" fmla="*/ 197220 w 504190"/>
              <a:gd name="connsiteY7" fmla="*/ 124933 h 469027"/>
              <a:gd name="connsiteX8" fmla="*/ 306829 w 504190"/>
              <a:gd name="connsiteY8" fmla="*/ 124933 h 469027"/>
              <a:gd name="connsiteX9" fmla="*/ 328202 w 504190"/>
              <a:gd name="connsiteY9" fmla="*/ 146306 h 469027"/>
              <a:gd name="connsiteX10" fmla="*/ 306831 w 504190"/>
              <a:gd name="connsiteY10" fmla="*/ 167679 h 469027"/>
              <a:gd name="connsiteX11" fmla="*/ 197220 w 504190"/>
              <a:gd name="connsiteY11" fmla="*/ 167679 h 469027"/>
              <a:gd name="connsiteX12" fmla="*/ 175847 w 504190"/>
              <a:gd name="connsiteY12" fmla="*/ 146306 h 469027"/>
              <a:gd name="connsiteX13" fmla="*/ 197220 w 504190"/>
              <a:gd name="connsiteY13" fmla="*/ 124933 h 469027"/>
              <a:gd name="connsiteX14" fmla="*/ 42746 w 504190"/>
              <a:gd name="connsiteY14" fmla="*/ 42717 h 469027"/>
              <a:gd name="connsiteX15" fmla="*/ 42746 w 504190"/>
              <a:gd name="connsiteY15" fmla="*/ 331222 h 469027"/>
              <a:gd name="connsiteX16" fmla="*/ 167391 w 504190"/>
              <a:gd name="connsiteY16" fmla="*/ 331222 h 469027"/>
              <a:gd name="connsiteX17" fmla="*/ 202470 w 504190"/>
              <a:gd name="connsiteY17" fmla="*/ 349550 h 469027"/>
              <a:gd name="connsiteX18" fmla="*/ 252231 w 504190"/>
              <a:gd name="connsiteY18" fmla="*/ 421038 h 469027"/>
              <a:gd name="connsiteX19" fmla="*/ 303161 w 504190"/>
              <a:gd name="connsiteY19" fmla="*/ 348735 h 469027"/>
              <a:gd name="connsiteX20" fmla="*/ 336932 w 504190"/>
              <a:gd name="connsiteY20" fmla="*/ 331224 h 469027"/>
              <a:gd name="connsiteX21" fmla="*/ 409615 w 504190"/>
              <a:gd name="connsiteY21" fmla="*/ 331224 h 469027"/>
              <a:gd name="connsiteX22" fmla="*/ 461496 w 504190"/>
              <a:gd name="connsiteY22" fmla="*/ 279343 h 469027"/>
              <a:gd name="connsiteX23" fmla="*/ 461496 w 504190"/>
              <a:gd name="connsiteY23" fmla="*/ 42717 h 469027"/>
              <a:gd name="connsiteX24" fmla="*/ 35403 w 504190"/>
              <a:gd name="connsiteY24" fmla="*/ 0 h 469027"/>
              <a:gd name="connsiteX25" fmla="*/ 468786 w 504190"/>
              <a:gd name="connsiteY25" fmla="*/ 0 h 469027"/>
              <a:gd name="connsiteX26" fmla="*/ 504190 w 504190"/>
              <a:gd name="connsiteY26" fmla="*/ 35403 h 469027"/>
              <a:gd name="connsiteX27" fmla="*/ 504190 w 504190"/>
              <a:gd name="connsiteY27" fmla="*/ 279340 h 469027"/>
              <a:gd name="connsiteX28" fmla="*/ 409591 w 504190"/>
              <a:gd name="connsiteY28" fmla="*/ 373942 h 469027"/>
              <a:gd name="connsiteX29" fmla="*/ 337642 w 504190"/>
              <a:gd name="connsiteY29" fmla="*/ 373942 h 469027"/>
              <a:gd name="connsiteX30" fmla="*/ 281327 w 504190"/>
              <a:gd name="connsiteY30" fmla="*/ 453886 h 469027"/>
              <a:gd name="connsiteX31" fmla="*/ 252176 w 504190"/>
              <a:gd name="connsiteY31" fmla="*/ 469027 h 469027"/>
              <a:gd name="connsiteX32" fmla="*/ 252066 w 504190"/>
              <a:gd name="connsiteY32" fmla="*/ 469027 h 469027"/>
              <a:gd name="connsiteX33" fmla="*/ 222915 w 504190"/>
              <a:gd name="connsiteY33" fmla="*/ 453744 h 469027"/>
              <a:gd name="connsiteX34" fmla="*/ 167394 w 504190"/>
              <a:gd name="connsiteY34" fmla="*/ 373965 h 469027"/>
              <a:gd name="connsiteX35" fmla="*/ 35403 w 504190"/>
              <a:gd name="connsiteY35" fmla="*/ 373965 h 469027"/>
              <a:gd name="connsiteX36" fmla="*/ 0 w 504190"/>
              <a:gd name="connsiteY36" fmla="*/ 338562 h 469027"/>
              <a:gd name="connsiteX37" fmla="*/ 0 w 504190"/>
              <a:gd name="connsiteY37" fmla="*/ 35403 h 469027"/>
              <a:gd name="connsiteX38" fmla="*/ 35403 w 504190"/>
              <a:gd name="connsiteY38" fmla="*/ 0 h 46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04190" h="469027">
                <a:moveTo>
                  <a:pt x="197220" y="214676"/>
                </a:moveTo>
                <a:lnTo>
                  <a:pt x="306829" y="214676"/>
                </a:lnTo>
                <a:cubicBezTo>
                  <a:pt x="318629" y="214676"/>
                  <a:pt x="328202" y="224246"/>
                  <a:pt x="328202" y="236049"/>
                </a:cubicBezTo>
                <a:cubicBezTo>
                  <a:pt x="328176" y="247852"/>
                  <a:pt x="318632" y="257422"/>
                  <a:pt x="306831" y="257422"/>
                </a:cubicBezTo>
                <a:lnTo>
                  <a:pt x="197220" y="257422"/>
                </a:lnTo>
                <a:cubicBezTo>
                  <a:pt x="185420" y="257422"/>
                  <a:pt x="175847" y="247852"/>
                  <a:pt x="175847" y="236049"/>
                </a:cubicBezTo>
                <a:cubicBezTo>
                  <a:pt x="175847" y="224246"/>
                  <a:pt x="185417" y="214676"/>
                  <a:pt x="197220" y="214676"/>
                </a:cubicBezTo>
                <a:close/>
                <a:moveTo>
                  <a:pt x="197220" y="124933"/>
                </a:moveTo>
                <a:lnTo>
                  <a:pt x="306829" y="124933"/>
                </a:lnTo>
                <a:cubicBezTo>
                  <a:pt x="318629" y="124933"/>
                  <a:pt x="328202" y="134503"/>
                  <a:pt x="328202" y="146306"/>
                </a:cubicBezTo>
                <a:cubicBezTo>
                  <a:pt x="328202" y="158109"/>
                  <a:pt x="318632" y="167679"/>
                  <a:pt x="306831" y="167679"/>
                </a:cubicBezTo>
                <a:lnTo>
                  <a:pt x="197220" y="167679"/>
                </a:lnTo>
                <a:cubicBezTo>
                  <a:pt x="185420" y="167679"/>
                  <a:pt x="175847" y="158109"/>
                  <a:pt x="175847" y="146306"/>
                </a:cubicBezTo>
                <a:cubicBezTo>
                  <a:pt x="175847" y="134503"/>
                  <a:pt x="185417" y="124933"/>
                  <a:pt x="197220" y="124933"/>
                </a:cubicBezTo>
                <a:close/>
                <a:moveTo>
                  <a:pt x="42746" y="42717"/>
                </a:moveTo>
                <a:lnTo>
                  <a:pt x="42746" y="331222"/>
                </a:lnTo>
                <a:lnTo>
                  <a:pt x="167391" y="331222"/>
                </a:lnTo>
                <a:cubicBezTo>
                  <a:pt x="181367" y="331222"/>
                  <a:pt x="194475" y="338074"/>
                  <a:pt x="202470" y="349550"/>
                </a:cubicBezTo>
                <a:lnTo>
                  <a:pt x="252231" y="421038"/>
                </a:lnTo>
                <a:lnTo>
                  <a:pt x="303161" y="348735"/>
                </a:lnTo>
                <a:cubicBezTo>
                  <a:pt x="310884" y="337749"/>
                  <a:pt x="323528" y="331224"/>
                  <a:pt x="336932" y="331224"/>
                </a:cubicBezTo>
                <a:lnTo>
                  <a:pt x="409615" y="331224"/>
                </a:lnTo>
                <a:cubicBezTo>
                  <a:pt x="438220" y="331224"/>
                  <a:pt x="461496" y="307949"/>
                  <a:pt x="461496" y="279343"/>
                </a:cubicBezTo>
                <a:lnTo>
                  <a:pt x="461496" y="42717"/>
                </a:lnTo>
                <a:close/>
                <a:moveTo>
                  <a:pt x="35403" y="0"/>
                </a:moveTo>
                <a:lnTo>
                  <a:pt x="468786" y="0"/>
                </a:lnTo>
                <a:cubicBezTo>
                  <a:pt x="488309" y="0"/>
                  <a:pt x="504190" y="15881"/>
                  <a:pt x="504190" y="35403"/>
                </a:cubicBezTo>
                <a:lnTo>
                  <a:pt x="504190" y="279340"/>
                </a:lnTo>
                <a:cubicBezTo>
                  <a:pt x="504190" y="331494"/>
                  <a:pt x="461742" y="373942"/>
                  <a:pt x="409591" y="373942"/>
                </a:cubicBezTo>
                <a:lnTo>
                  <a:pt x="337642" y="373942"/>
                </a:lnTo>
                <a:lnTo>
                  <a:pt x="281327" y="453886"/>
                </a:lnTo>
                <a:cubicBezTo>
                  <a:pt x="274637" y="463372"/>
                  <a:pt x="263759" y="469027"/>
                  <a:pt x="252176" y="469027"/>
                </a:cubicBezTo>
                <a:cubicBezTo>
                  <a:pt x="252150" y="469027"/>
                  <a:pt x="252095" y="469027"/>
                  <a:pt x="252066" y="469027"/>
                </a:cubicBezTo>
                <a:cubicBezTo>
                  <a:pt x="240454" y="469001"/>
                  <a:pt x="229550" y="463291"/>
                  <a:pt x="222915" y="453744"/>
                </a:cubicBezTo>
                <a:lnTo>
                  <a:pt x="167394" y="373965"/>
                </a:lnTo>
                <a:lnTo>
                  <a:pt x="35403" y="373965"/>
                </a:lnTo>
                <a:cubicBezTo>
                  <a:pt x="15880" y="373965"/>
                  <a:pt x="0" y="358085"/>
                  <a:pt x="0" y="338562"/>
                </a:cubicBezTo>
                <a:lnTo>
                  <a:pt x="0" y="35403"/>
                </a:lnTo>
                <a:cubicBezTo>
                  <a:pt x="0" y="15881"/>
                  <a:pt x="15880" y="0"/>
                  <a:pt x="35403" y="0"/>
                </a:cubicBezTo>
                <a:close/>
              </a:path>
            </a:pathLst>
          </a:custGeom>
          <a:gradFill>
            <a:gsLst>
              <a:gs pos="0">
                <a:srgbClr val="FFFFFF"/>
              </a:gs>
              <a:gs pos="50000">
                <a:srgbClr val="FFFFFF"/>
              </a:gs>
              <a:gs pos="100000">
                <a:srgbClr val="FFFFFF"/>
              </a:gs>
            </a:gsLst>
            <a:lin ang="0" scaled="1"/>
          </a:gradFill>
          <a:ln w="1287" cap="flat">
            <a:noFill/>
            <a:prstDash val="solid"/>
            <a:miter/>
          </a:ln>
        </p:spPr>
        <p:txBody>
          <a:bodyPr wrap="square" rtlCol="0" anchor="ctr">
            <a:noAutofit/>
          </a:bodyPr>
          <a:p>
            <a:endParaRPr lang="en-US">
              <a:sym typeface="Arial" panose="020B0604020202020204" pitchFamily="34" charset="0"/>
            </a:endParaRPr>
          </a:p>
        </p:txBody>
      </p:sp>
      <p:sp>
        <p:nvSpPr>
          <p:cNvPr id="25" name="任意多边形: 形状 24"/>
          <p:cNvSpPr/>
          <p:nvPr>
            <p:custDataLst>
              <p:tags r:id="rId11"/>
            </p:custDataLst>
          </p:nvPr>
        </p:nvSpPr>
        <p:spPr>
          <a:xfrm>
            <a:off x="4927848" y="4142993"/>
            <a:ext cx="504218" cy="466015"/>
          </a:xfrm>
          <a:custGeom>
            <a:avLst/>
            <a:gdLst>
              <a:gd name="connsiteX0" fmla="*/ 196681 w 504188"/>
              <a:gd name="connsiteY0" fmla="*/ 290351 h 465988"/>
              <a:gd name="connsiteX1" fmla="*/ 304828 w 504188"/>
              <a:gd name="connsiteY1" fmla="*/ 290351 h 465988"/>
              <a:gd name="connsiteX2" fmla="*/ 325914 w 504188"/>
              <a:gd name="connsiteY2" fmla="*/ 311438 h 465988"/>
              <a:gd name="connsiteX3" fmla="*/ 304828 w 504188"/>
              <a:gd name="connsiteY3" fmla="*/ 332525 h 465988"/>
              <a:gd name="connsiteX4" fmla="*/ 196681 w 504188"/>
              <a:gd name="connsiteY4" fmla="*/ 332525 h 465988"/>
              <a:gd name="connsiteX5" fmla="*/ 175595 w 504188"/>
              <a:gd name="connsiteY5" fmla="*/ 311438 h 465988"/>
              <a:gd name="connsiteX6" fmla="*/ 196681 w 504188"/>
              <a:gd name="connsiteY6" fmla="*/ 290351 h 465988"/>
              <a:gd name="connsiteX7" fmla="*/ 196681 w 504188"/>
              <a:gd name="connsiteY7" fmla="*/ 197701 h 465988"/>
              <a:gd name="connsiteX8" fmla="*/ 304828 w 504188"/>
              <a:gd name="connsiteY8" fmla="*/ 197701 h 465988"/>
              <a:gd name="connsiteX9" fmla="*/ 325914 w 504188"/>
              <a:gd name="connsiteY9" fmla="*/ 218787 h 465988"/>
              <a:gd name="connsiteX10" fmla="*/ 304828 w 504188"/>
              <a:gd name="connsiteY10" fmla="*/ 239874 h 465988"/>
              <a:gd name="connsiteX11" fmla="*/ 196681 w 504188"/>
              <a:gd name="connsiteY11" fmla="*/ 239874 h 465988"/>
              <a:gd name="connsiteX12" fmla="*/ 175595 w 504188"/>
              <a:gd name="connsiteY12" fmla="*/ 218787 h 465988"/>
              <a:gd name="connsiteX13" fmla="*/ 196681 w 504188"/>
              <a:gd name="connsiteY13" fmla="*/ 197701 h 465988"/>
              <a:gd name="connsiteX14" fmla="*/ 42148 w 504188"/>
              <a:gd name="connsiteY14" fmla="*/ 42174 h 465988"/>
              <a:gd name="connsiteX15" fmla="*/ 42148 w 504188"/>
              <a:gd name="connsiteY15" fmla="*/ 423840 h 465988"/>
              <a:gd name="connsiteX16" fmla="*/ 410856 w 504188"/>
              <a:gd name="connsiteY16" fmla="*/ 423840 h 465988"/>
              <a:gd name="connsiteX17" fmla="*/ 462045 w 504188"/>
              <a:gd name="connsiteY17" fmla="*/ 372651 h 465988"/>
              <a:gd name="connsiteX18" fmla="*/ 462045 w 504188"/>
              <a:gd name="connsiteY18" fmla="*/ 120622 h 465988"/>
              <a:gd name="connsiteX19" fmla="*/ 242720 w 504188"/>
              <a:gd name="connsiteY19" fmla="*/ 120622 h 465988"/>
              <a:gd name="connsiteX20" fmla="*/ 213610 w 504188"/>
              <a:gd name="connsiteY20" fmla="*/ 104982 h 465988"/>
              <a:gd name="connsiteX21" fmla="*/ 171998 w 504188"/>
              <a:gd name="connsiteY21" fmla="*/ 42174 h 465988"/>
              <a:gd name="connsiteX22" fmla="*/ 34930 w 504188"/>
              <a:gd name="connsiteY22" fmla="*/ 0 h 465988"/>
              <a:gd name="connsiteX23" fmla="*/ 175860 w 504188"/>
              <a:gd name="connsiteY23" fmla="*/ 0 h 465988"/>
              <a:gd name="connsiteX24" fmla="*/ 204969 w 504188"/>
              <a:gd name="connsiteY24" fmla="*/ 15640 h 465988"/>
              <a:gd name="connsiteX25" fmla="*/ 246607 w 504188"/>
              <a:gd name="connsiteY25" fmla="*/ 78446 h 465988"/>
              <a:gd name="connsiteX26" fmla="*/ 469258 w 504188"/>
              <a:gd name="connsiteY26" fmla="*/ 78446 h 465988"/>
              <a:gd name="connsiteX27" fmla="*/ 504188 w 504188"/>
              <a:gd name="connsiteY27" fmla="*/ 113376 h 465988"/>
              <a:gd name="connsiteX28" fmla="*/ 504188 w 504188"/>
              <a:gd name="connsiteY28" fmla="*/ 372651 h 465988"/>
              <a:gd name="connsiteX29" fmla="*/ 410856 w 504188"/>
              <a:gd name="connsiteY29" fmla="*/ 465988 h 465988"/>
              <a:gd name="connsiteX30" fmla="*/ 34930 w 504188"/>
              <a:gd name="connsiteY30" fmla="*/ 465988 h 465988"/>
              <a:gd name="connsiteX31" fmla="*/ 0 w 504188"/>
              <a:gd name="connsiteY31" fmla="*/ 431058 h 465988"/>
              <a:gd name="connsiteX32" fmla="*/ 0 w 504188"/>
              <a:gd name="connsiteY32" fmla="*/ 34930 h 465988"/>
              <a:gd name="connsiteX33" fmla="*/ 34930 w 504188"/>
              <a:gd name="connsiteY33" fmla="*/ 0 h 465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04188" h="465988">
                <a:moveTo>
                  <a:pt x="196681" y="290351"/>
                </a:moveTo>
                <a:lnTo>
                  <a:pt x="304828" y="290351"/>
                </a:lnTo>
                <a:cubicBezTo>
                  <a:pt x="316472" y="290351"/>
                  <a:pt x="325914" y="299794"/>
                  <a:pt x="325914" y="311438"/>
                </a:cubicBezTo>
                <a:cubicBezTo>
                  <a:pt x="325914" y="323079"/>
                  <a:pt x="316472" y="332525"/>
                  <a:pt x="304828" y="332525"/>
                </a:cubicBezTo>
                <a:lnTo>
                  <a:pt x="196681" y="332525"/>
                </a:lnTo>
                <a:cubicBezTo>
                  <a:pt x="185037" y="332525"/>
                  <a:pt x="175595" y="323082"/>
                  <a:pt x="175595" y="311438"/>
                </a:cubicBezTo>
                <a:cubicBezTo>
                  <a:pt x="175595" y="299794"/>
                  <a:pt x="185037" y="290351"/>
                  <a:pt x="196681" y="290351"/>
                </a:cubicBezTo>
                <a:close/>
                <a:moveTo>
                  <a:pt x="196681" y="197701"/>
                </a:moveTo>
                <a:lnTo>
                  <a:pt x="304828" y="197701"/>
                </a:lnTo>
                <a:cubicBezTo>
                  <a:pt x="316472" y="197701"/>
                  <a:pt x="325914" y="207143"/>
                  <a:pt x="325914" y="218787"/>
                </a:cubicBezTo>
                <a:cubicBezTo>
                  <a:pt x="325914" y="230429"/>
                  <a:pt x="316472" y="239874"/>
                  <a:pt x="304828" y="239874"/>
                </a:cubicBezTo>
                <a:lnTo>
                  <a:pt x="196681" y="239874"/>
                </a:lnTo>
                <a:cubicBezTo>
                  <a:pt x="185037" y="239874"/>
                  <a:pt x="175595" y="230432"/>
                  <a:pt x="175595" y="218787"/>
                </a:cubicBezTo>
                <a:cubicBezTo>
                  <a:pt x="175595" y="207143"/>
                  <a:pt x="185037" y="197701"/>
                  <a:pt x="196681" y="197701"/>
                </a:cubicBezTo>
                <a:close/>
                <a:moveTo>
                  <a:pt x="42148" y="42174"/>
                </a:moveTo>
                <a:lnTo>
                  <a:pt x="42148" y="423840"/>
                </a:lnTo>
                <a:lnTo>
                  <a:pt x="410856" y="423840"/>
                </a:lnTo>
                <a:cubicBezTo>
                  <a:pt x="439080" y="423840"/>
                  <a:pt x="462045" y="400875"/>
                  <a:pt x="462045" y="372651"/>
                </a:cubicBezTo>
                <a:lnTo>
                  <a:pt x="462045" y="120622"/>
                </a:lnTo>
                <a:lnTo>
                  <a:pt x="242720" y="120622"/>
                </a:lnTo>
                <a:cubicBezTo>
                  <a:pt x="230969" y="120622"/>
                  <a:pt x="220104" y="114774"/>
                  <a:pt x="213610" y="104982"/>
                </a:cubicBezTo>
                <a:lnTo>
                  <a:pt x="171998" y="42174"/>
                </a:lnTo>
                <a:close/>
                <a:moveTo>
                  <a:pt x="34930" y="0"/>
                </a:moveTo>
                <a:lnTo>
                  <a:pt x="175860" y="0"/>
                </a:lnTo>
                <a:cubicBezTo>
                  <a:pt x="187610" y="0"/>
                  <a:pt x="198504" y="5849"/>
                  <a:pt x="204969" y="15640"/>
                </a:cubicBezTo>
                <a:lnTo>
                  <a:pt x="246607" y="78446"/>
                </a:lnTo>
                <a:lnTo>
                  <a:pt x="469258" y="78446"/>
                </a:lnTo>
                <a:cubicBezTo>
                  <a:pt x="488520" y="78446"/>
                  <a:pt x="504188" y="94114"/>
                  <a:pt x="504188" y="113376"/>
                </a:cubicBezTo>
                <a:lnTo>
                  <a:pt x="504188" y="372651"/>
                </a:lnTo>
                <a:cubicBezTo>
                  <a:pt x="504193" y="424108"/>
                  <a:pt x="462341" y="465988"/>
                  <a:pt x="410856" y="465988"/>
                </a:cubicBezTo>
                <a:lnTo>
                  <a:pt x="34930" y="465988"/>
                </a:lnTo>
                <a:cubicBezTo>
                  <a:pt x="15668" y="465988"/>
                  <a:pt x="0" y="450320"/>
                  <a:pt x="0" y="431058"/>
                </a:cubicBezTo>
                <a:lnTo>
                  <a:pt x="0" y="34930"/>
                </a:lnTo>
                <a:cubicBezTo>
                  <a:pt x="0" y="15668"/>
                  <a:pt x="15668" y="0"/>
                  <a:pt x="34930" y="0"/>
                </a:cubicBezTo>
                <a:close/>
              </a:path>
            </a:pathLst>
          </a:custGeom>
          <a:gradFill>
            <a:gsLst>
              <a:gs pos="0">
                <a:schemeClr val="accent1"/>
              </a:gs>
              <a:gs pos="50000">
                <a:schemeClr val="accent1"/>
              </a:gs>
              <a:gs pos="100000">
                <a:schemeClr val="accent1"/>
              </a:gs>
            </a:gsLst>
            <a:lin ang="0" scaled="1"/>
          </a:gradFill>
          <a:ln w="1241" cap="flat">
            <a:noFill/>
            <a:prstDash val="solid"/>
            <a:miter/>
          </a:ln>
        </p:spPr>
        <p:txBody>
          <a:bodyPr wrap="square" rtlCol="0" anchor="ctr">
            <a:noAutofit/>
          </a:bodyPr>
          <a:p>
            <a:endParaRPr lang="en-US">
              <a:sym typeface="Arial" panose="020B0604020202020204" pitchFamily="34" charset="0"/>
            </a:endParaRPr>
          </a:p>
        </p:txBody>
      </p:sp>
      <p:sp>
        <p:nvSpPr>
          <p:cNvPr id="10" name="任意多边形: 形状 25"/>
          <p:cNvSpPr/>
          <p:nvPr>
            <p:custDataLst>
              <p:tags r:id="rId12"/>
            </p:custDataLst>
          </p:nvPr>
        </p:nvSpPr>
        <p:spPr>
          <a:xfrm>
            <a:off x="9150211" y="4123942"/>
            <a:ext cx="487116" cy="504238"/>
          </a:xfrm>
          <a:custGeom>
            <a:avLst/>
            <a:gdLst>
              <a:gd name="connsiteX0" fmla="*/ 184741 w 487087"/>
              <a:gd name="connsiteY0" fmla="*/ 377563 h 504208"/>
              <a:gd name="connsiteX1" fmla="*/ 295941 w 487087"/>
              <a:gd name="connsiteY1" fmla="*/ 377563 h 504208"/>
              <a:gd name="connsiteX2" fmla="*/ 317622 w 487087"/>
              <a:gd name="connsiteY2" fmla="*/ 399244 h 504208"/>
              <a:gd name="connsiteX3" fmla="*/ 295941 w 487087"/>
              <a:gd name="connsiteY3" fmla="*/ 420926 h 504208"/>
              <a:gd name="connsiteX4" fmla="*/ 184741 w 487087"/>
              <a:gd name="connsiteY4" fmla="*/ 420926 h 504208"/>
              <a:gd name="connsiteX5" fmla="*/ 163059 w 487087"/>
              <a:gd name="connsiteY5" fmla="*/ 399244 h 504208"/>
              <a:gd name="connsiteX6" fmla="*/ 184741 w 487087"/>
              <a:gd name="connsiteY6" fmla="*/ 377563 h 504208"/>
              <a:gd name="connsiteX7" fmla="*/ 148218 w 487087"/>
              <a:gd name="connsiteY7" fmla="*/ 338250 h 504208"/>
              <a:gd name="connsiteX8" fmla="*/ 148218 w 487087"/>
              <a:gd name="connsiteY8" fmla="*/ 460854 h 504208"/>
              <a:gd name="connsiteX9" fmla="*/ 329982 w 487087"/>
              <a:gd name="connsiteY9" fmla="*/ 460854 h 504208"/>
              <a:gd name="connsiteX10" fmla="*/ 329982 w 487087"/>
              <a:gd name="connsiteY10" fmla="*/ 338250 h 504208"/>
              <a:gd name="connsiteX11" fmla="*/ 109754 w 487087"/>
              <a:gd name="connsiteY11" fmla="*/ 71349 h 504208"/>
              <a:gd name="connsiteX12" fmla="*/ 220954 w 487087"/>
              <a:gd name="connsiteY12" fmla="*/ 71349 h 504208"/>
              <a:gd name="connsiteX13" fmla="*/ 242635 w 487087"/>
              <a:gd name="connsiteY13" fmla="*/ 93030 h 504208"/>
              <a:gd name="connsiteX14" fmla="*/ 220926 w 487087"/>
              <a:gd name="connsiteY14" fmla="*/ 114712 h 504208"/>
              <a:gd name="connsiteX15" fmla="*/ 109754 w 487087"/>
              <a:gd name="connsiteY15" fmla="*/ 114712 h 504208"/>
              <a:gd name="connsiteX16" fmla="*/ 88073 w 487087"/>
              <a:gd name="connsiteY16" fmla="*/ 93030 h 504208"/>
              <a:gd name="connsiteX17" fmla="*/ 109754 w 487087"/>
              <a:gd name="connsiteY17" fmla="*/ 71349 h 504208"/>
              <a:gd name="connsiteX18" fmla="*/ 43337 w 487087"/>
              <a:gd name="connsiteY18" fmla="*/ 43363 h 504208"/>
              <a:gd name="connsiteX19" fmla="*/ 43337 w 487087"/>
              <a:gd name="connsiteY19" fmla="*/ 460854 h 504208"/>
              <a:gd name="connsiteX20" fmla="*/ 104880 w 487087"/>
              <a:gd name="connsiteY20" fmla="*/ 460854 h 504208"/>
              <a:gd name="connsiteX21" fmla="*/ 104880 w 487087"/>
              <a:gd name="connsiteY21" fmla="*/ 330499 h 504208"/>
              <a:gd name="connsiteX22" fmla="*/ 140495 w 487087"/>
              <a:gd name="connsiteY22" fmla="*/ 294885 h 504208"/>
              <a:gd name="connsiteX23" fmla="*/ 337735 w 487087"/>
              <a:gd name="connsiteY23" fmla="*/ 294885 h 504208"/>
              <a:gd name="connsiteX24" fmla="*/ 373350 w 487087"/>
              <a:gd name="connsiteY24" fmla="*/ 330499 h 504208"/>
              <a:gd name="connsiteX25" fmla="*/ 373350 w 487087"/>
              <a:gd name="connsiteY25" fmla="*/ 460854 h 504208"/>
              <a:gd name="connsiteX26" fmla="*/ 391087 w 487087"/>
              <a:gd name="connsiteY26" fmla="*/ 460854 h 504208"/>
              <a:gd name="connsiteX27" fmla="*/ 443721 w 487087"/>
              <a:gd name="connsiteY27" fmla="*/ 415998 h 504208"/>
              <a:gd name="connsiteX28" fmla="*/ 443721 w 487087"/>
              <a:gd name="connsiteY28" fmla="*/ 189930 h 504208"/>
              <a:gd name="connsiteX29" fmla="*/ 290591 w 487087"/>
              <a:gd name="connsiteY29" fmla="*/ 43363 h 504208"/>
              <a:gd name="connsiteX30" fmla="*/ 35917 w 487087"/>
              <a:gd name="connsiteY30" fmla="*/ 0 h 504208"/>
              <a:gd name="connsiteX31" fmla="*/ 293102 w 487087"/>
              <a:gd name="connsiteY31" fmla="*/ 0 h 504208"/>
              <a:gd name="connsiteX32" fmla="*/ 318481 w 487087"/>
              <a:gd name="connsiteY32" fmla="*/ 10041 h 504208"/>
              <a:gd name="connsiteX33" fmla="*/ 476549 w 487087"/>
              <a:gd name="connsiteY33" fmla="*/ 161324 h 504208"/>
              <a:gd name="connsiteX34" fmla="*/ 487087 w 487087"/>
              <a:gd name="connsiteY34" fmla="*/ 185682 h 504208"/>
              <a:gd name="connsiteX35" fmla="*/ 487087 w 487087"/>
              <a:gd name="connsiteY35" fmla="*/ 415970 h 504208"/>
              <a:gd name="connsiteX36" fmla="*/ 391087 w 487087"/>
              <a:gd name="connsiteY36" fmla="*/ 504191 h 504208"/>
              <a:gd name="connsiteX37" fmla="*/ 373350 w 487087"/>
              <a:gd name="connsiteY37" fmla="*/ 504191 h 504208"/>
              <a:gd name="connsiteX38" fmla="*/ 373350 w 487087"/>
              <a:gd name="connsiteY38" fmla="*/ 504208 h 504208"/>
              <a:gd name="connsiteX39" fmla="*/ 373319 w 487087"/>
              <a:gd name="connsiteY39" fmla="*/ 504208 h 504208"/>
              <a:gd name="connsiteX40" fmla="*/ 104880 w 487087"/>
              <a:gd name="connsiteY40" fmla="*/ 504208 h 504208"/>
              <a:gd name="connsiteX41" fmla="*/ 104880 w 487087"/>
              <a:gd name="connsiteY41" fmla="*/ 504191 h 504208"/>
              <a:gd name="connsiteX42" fmla="*/ 35917 w 487087"/>
              <a:gd name="connsiteY42" fmla="*/ 504191 h 504208"/>
              <a:gd name="connsiteX43" fmla="*/ 0 w 487087"/>
              <a:gd name="connsiteY43" fmla="*/ 469764 h 504208"/>
              <a:gd name="connsiteX44" fmla="*/ 0 w 487087"/>
              <a:gd name="connsiteY44" fmla="*/ 34428 h 504208"/>
              <a:gd name="connsiteX45" fmla="*/ 35917 w 487087"/>
              <a:gd name="connsiteY45" fmla="*/ 0 h 50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487087" h="504208">
                <a:moveTo>
                  <a:pt x="184741" y="377563"/>
                </a:moveTo>
                <a:lnTo>
                  <a:pt x="295941" y="377563"/>
                </a:lnTo>
                <a:cubicBezTo>
                  <a:pt x="307914" y="377563"/>
                  <a:pt x="317622" y="387274"/>
                  <a:pt x="317622" y="399244"/>
                </a:cubicBezTo>
                <a:cubicBezTo>
                  <a:pt x="317625" y="411215"/>
                  <a:pt x="307914" y="420926"/>
                  <a:pt x="295941" y="420926"/>
                </a:cubicBezTo>
                <a:lnTo>
                  <a:pt x="184741" y="420926"/>
                </a:lnTo>
                <a:cubicBezTo>
                  <a:pt x="172768" y="420926"/>
                  <a:pt x="163059" y="411215"/>
                  <a:pt x="163059" y="399244"/>
                </a:cubicBezTo>
                <a:cubicBezTo>
                  <a:pt x="163059" y="387271"/>
                  <a:pt x="172770" y="377563"/>
                  <a:pt x="184741" y="377563"/>
                </a:cubicBezTo>
                <a:close/>
                <a:moveTo>
                  <a:pt x="148218" y="338250"/>
                </a:moveTo>
                <a:lnTo>
                  <a:pt x="148218" y="460854"/>
                </a:lnTo>
                <a:lnTo>
                  <a:pt x="329982" y="460854"/>
                </a:lnTo>
                <a:lnTo>
                  <a:pt x="329982" y="338250"/>
                </a:lnTo>
                <a:close/>
                <a:moveTo>
                  <a:pt x="109754" y="71349"/>
                </a:moveTo>
                <a:lnTo>
                  <a:pt x="220954" y="71349"/>
                </a:lnTo>
                <a:cubicBezTo>
                  <a:pt x="232927" y="71349"/>
                  <a:pt x="242635" y="81060"/>
                  <a:pt x="242635" y="93030"/>
                </a:cubicBezTo>
                <a:cubicBezTo>
                  <a:pt x="242635" y="105001"/>
                  <a:pt x="232899" y="114712"/>
                  <a:pt x="220926" y="114712"/>
                </a:cubicBezTo>
                <a:lnTo>
                  <a:pt x="109754" y="114712"/>
                </a:lnTo>
                <a:cubicBezTo>
                  <a:pt x="97781" y="114712"/>
                  <a:pt x="88073" y="105001"/>
                  <a:pt x="88073" y="93030"/>
                </a:cubicBezTo>
                <a:cubicBezTo>
                  <a:pt x="88073" y="81057"/>
                  <a:pt x="97784" y="71349"/>
                  <a:pt x="109754" y="71349"/>
                </a:cubicBezTo>
                <a:close/>
                <a:moveTo>
                  <a:pt x="43337" y="43363"/>
                </a:moveTo>
                <a:lnTo>
                  <a:pt x="43337" y="460854"/>
                </a:lnTo>
                <a:lnTo>
                  <a:pt x="104880" y="460854"/>
                </a:lnTo>
                <a:lnTo>
                  <a:pt x="104880" y="330499"/>
                </a:lnTo>
                <a:cubicBezTo>
                  <a:pt x="104880" y="310857"/>
                  <a:pt x="120853" y="294885"/>
                  <a:pt x="140495" y="294885"/>
                </a:cubicBezTo>
                <a:lnTo>
                  <a:pt x="337735" y="294885"/>
                </a:lnTo>
                <a:cubicBezTo>
                  <a:pt x="357377" y="294885"/>
                  <a:pt x="373350" y="310857"/>
                  <a:pt x="373350" y="330499"/>
                </a:cubicBezTo>
                <a:lnTo>
                  <a:pt x="373350" y="460854"/>
                </a:lnTo>
                <a:lnTo>
                  <a:pt x="391087" y="460854"/>
                </a:lnTo>
                <a:cubicBezTo>
                  <a:pt x="420108" y="460854"/>
                  <a:pt x="443721" y="440743"/>
                  <a:pt x="443721" y="415998"/>
                </a:cubicBezTo>
                <a:lnTo>
                  <a:pt x="443721" y="189930"/>
                </a:lnTo>
                <a:lnTo>
                  <a:pt x="290591" y="43363"/>
                </a:lnTo>
                <a:close/>
                <a:moveTo>
                  <a:pt x="35917" y="0"/>
                </a:moveTo>
                <a:lnTo>
                  <a:pt x="293102" y="0"/>
                </a:lnTo>
                <a:cubicBezTo>
                  <a:pt x="302703" y="0"/>
                  <a:pt x="311695" y="3560"/>
                  <a:pt x="318481" y="10041"/>
                </a:cubicBezTo>
                <a:lnTo>
                  <a:pt x="476549" y="161324"/>
                </a:lnTo>
                <a:cubicBezTo>
                  <a:pt x="483335" y="167834"/>
                  <a:pt x="487087" y="176467"/>
                  <a:pt x="487087" y="185682"/>
                </a:cubicBezTo>
                <a:lnTo>
                  <a:pt x="487087" y="415970"/>
                </a:lnTo>
                <a:cubicBezTo>
                  <a:pt x="487059" y="464633"/>
                  <a:pt x="443997" y="504191"/>
                  <a:pt x="391087" y="504191"/>
                </a:cubicBezTo>
                <a:lnTo>
                  <a:pt x="373350" y="504191"/>
                </a:lnTo>
                <a:lnTo>
                  <a:pt x="373350" y="504208"/>
                </a:lnTo>
                <a:lnTo>
                  <a:pt x="373319" y="504208"/>
                </a:lnTo>
                <a:lnTo>
                  <a:pt x="104880" y="504208"/>
                </a:lnTo>
                <a:lnTo>
                  <a:pt x="104880" y="504191"/>
                </a:lnTo>
                <a:lnTo>
                  <a:pt x="35917" y="504191"/>
                </a:lnTo>
                <a:cubicBezTo>
                  <a:pt x="16111" y="504191"/>
                  <a:pt x="0" y="488743"/>
                  <a:pt x="0" y="469764"/>
                </a:cubicBezTo>
                <a:lnTo>
                  <a:pt x="0" y="34428"/>
                </a:lnTo>
                <a:cubicBezTo>
                  <a:pt x="0" y="15448"/>
                  <a:pt x="16111" y="0"/>
                  <a:pt x="35917" y="0"/>
                </a:cubicBezTo>
                <a:close/>
              </a:path>
            </a:pathLst>
          </a:custGeom>
          <a:gradFill>
            <a:gsLst>
              <a:gs pos="0">
                <a:schemeClr val="accent1"/>
              </a:gs>
              <a:gs pos="50000">
                <a:schemeClr val="accent1"/>
              </a:gs>
              <a:gs pos="100000">
                <a:schemeClr val="accent1"/>
              </a:gs>
            </a:gsLst>
            <a:lin ang="0" scaled="1"/>
          </a:gradFill>
          <a:ln w="1256" cap="flat">
            <a:noFill/>
            <a:prstDash val="solid"/>
            <a:miter/>
          </a:ln>
        </p:spPr>
        <p:txBody>
          <a:bodyPr wrap="square" rtlCol="0" anchor="ctr">
            <a:noAutofit/>
          </a:bodyPr>
          <a:p>
            <a:endParaRPr lang="en-US">
              <a:sym typeface="Arial" panose="020B0604020202020204" pitchFamily="34" charset="0"/>
            </a:endParaRPr>
          </a:p>
        </p:txBody>
      </p:sp>
      <p:sp>
        <p:nvSpPr>
          <p:cNvPr id="2" name="标题 2"/>
          <p:cNvSpPr>
            <a:spLocks noGrp="1"/>
          </p:cNvSpPr>
          <p:nvPr>
            <p:custDataLst>
              <p:tags r:id="rId13"/>
            </p:custDataLst>
          </p:nvPr>
        </p:nvSpPr>
        <p:spPr>
          <a:xfrm>
            <a:off x="585643" y="508000"/>
            <a:ext cx="3621685" cy="2425700"/>
          </a:xfrm>
          <a:prstGeom prst="rect">
            <a:avLst/>
          </a:prstGeom>
          <a:noFill/>
        </p:spPr>
        <p:txBody>
          <a:bodyPr vert="horz" wrap="square" lIns="36195" tIns="0" rIns="91440" bIns="0" rtlCol="0" anchor="b" anchorCtr="0">
            <a:normAutofit/>
          </a:bodyPr>
          <a:lstStyle>
            <a:lvl1pPr marL="0" marR="0" lvl="0" algn="ctr" defTabSz="914400" rtl="0" eaLnBrk="1" fontAlgn="auto" latinLnBrk="0" hangingPunct="1">
              <a:lnSpc>
                <a:spcPct val="100000"/>
              </a:lnSpc>
              <a:spcBef>
                <a:spcPct val="0"/>
              </a:spcBef>
              <a:buClrTx/>
              <a:buSzTx/>
              <a:buFontTx/>
              <a:buNone/>
              <a:defRPr kumimoji="0" lang="en-US" sz="3200" b="0" i="0" u="none" strike="noStrike" kern="1200" cap="none" spc="0" normalizeH="0" baseline="0" noProof="1" dirty="0">
                <a:solidFill>
                  <a:schemeClr val="tx1">
                    <a:lumMod val="85000"/>
                    <a:lumOff val="15000"/>
                  </a:schemeClr>
                </a:solidFill>
                <a:latin typeface="+mj-lt"/>
                <a:sym typeface="+mn-ea"/>
              </a:defRPr>
            </a:lvl1pPr>
          </a:lstStyle>
          <a:p>
            <a:pPr algn="l">
              <a:lnSpc>
                <a:spcPct val="150000"/>
              </a:lnSpc>
            </a:pPr>
            <a:r>
              <a:rPr lang="en-US" sz="3600" spc="0" dirty="0">
                <a:solidFill>
                  <a:schemeClr val="tx1"/>
                </a:solidFill>
                <a:latin typeface="+mj-lt"/>
              </a:rPr>
              <a:t>Product Analysis</a:t>
            </a:r>
            <a:endParaRPr lang="en-US" sz="3600" spc="0" dirty="0">
              <a:solidFill>
                <a:schemeClr val="tx1"/>
              </a:solidFill>
              <a:latin typeface="+mj-lt"/>
            </a:endParaRPr>
          </a:p>
        </p:txBody>
      </p:sp>
    </p:spTree>
    <p:custDataLst>
      <p:tags r:id="rId14"/>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p:cNvPicPr>
            <a:picLocks noChangeAspect="1"/>
          </p:cNvPicPr>
          <p:nvPr/>
        </p:nvPicPr>
        <p:blipFill>
          <a:blip r:embed="rId1"/>
          <a:stretch>
            <a:fillRect/>
          </a:stretch>
        </p:blipFill>
        <p:spPr>
          <a:xfrm>
            <a:off x="1351280" y="947420"/>
            <a:ext cx="9181465" cy="5221605"/>
          </a:xfrm>
          <a:prstGeom prst="rect">
            <a:avLst/>
          </a:prstGeom>
        </p:spPr>
      </p:pic>
    </p:spTree>
    <p:custDataLst>
      <p:tags r:id="rId2"/>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蓝色的高楼&#10;&#10;描述已自动生成"/>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r="1045" b="44027"/>
          <a:stretch>
            <a:fillRect/>
          </a:stretch>
        </p:blipFill>
        <p:spPr>
          <a:xfrm>
            <a:off x="6247580" y="1359936"/>
            <a:ext cx="5225643" cy="1971562"/>
          </a:xfrm>
          <a:prstGeom prst="roundRect">
            <a:avLst>
              <a:gd name="adj" fmla="val 8058"/>
            </a:avLst>
          </a:prstGeom>
          <a:ln w="3175" cap="flat" cmpd="sng" algn="ctr">
            <a:solidFill>
              <a:schemeClr val="tx1">
                <a:lumMod val="40000"/>
                <a:lumOff val="60000"/>
                <a:alpha val="20000"/>
              </a:schemeClr>
            </a:solidFill>
            <a:prstDash val="solid"/>
            <a:round/>
            <a:headEnd type="none" w="med" len="med"/>
            <a:tailEnd type="none" w="med" len="med"/>
          </a:ln>
        </p:spPr>
      </p:pic>
      <p:pic>
        <p:nvPicPr>
          <p:cNvPr id="3" name="图片 2"/>
          <p:cNvPicPr>
            <a:picLocks noChangeAspect="1"/>
          </p:cNvPicPr>
          <p:nvPr>
            <p:custDataLst>
              <p:tags r:id="rId3"/>
            </p:custDataLst>
          </p:nvPr>
        </p:nvPicPr>
        <p:blipFill>
          <a:blip r:embed="rId4">
            <a:extLst>
              <a:ext uri="{28A0092B-C50C-407E-A947-70E740481C1C}">
                <a14:useLocalDpi xmlns:a14="http://schemas.microsoft.com/office/drawing/2010/main" val="0"/>
              </a:ext>
            </a:extLst>
          </a:blip>
          <a:srcRect t="15319" b="15319"/>
          <a:stretch>
            <a:fillRect/>
          </a:stretch>
        </p:blipFill>
        <p:spPr>
          <a:xfrm>
            <a:off x="699565" y="1359936"/>
            <a:ext cx="5225643" cy="1971562"/>
          </a:xfrm>
          <a:prstGeom prst="roundRect">
            <a:avLst>
              <a:gd name="adj" fmla="val 8058"/>
            </a:avLst>
          </a:prstGeom>
          <a:ln w="3175" cap="flat" cmpd="sng" algn="ctr">
            <a:solidFill>
              <a:schemeClr val="tx1">
                <a:lumMod val="40000"/>
                <a:lumOff val="60000"/>
                <a:alpha val="20000"/>
              </a:schemeClr>
            </a:solidFill>
            <a:prstDash val="solid"/>
            <a:round/>
            <a:headEnd type="none" w="med" len="med"/>
            <a:tailEnd type="none" w="med" len="med"/>
          </a:ln>
        </p:spPr>
      </p:pic>
      <p:cxnSp>
        <p:nvCxnSpPr>
          <p:cNvPr id="6" name="直接连接符 5"/>
          <p:cNvCxnSpPr/>
          <p:nvPr>
            <p:custDataLst>
              <p:tags r:id="rId5"/>
            </p:custDataLst>
          </p:nvPr>
        </p:nvCxnSpPr>
        <p:spPr>
          <a:xfrm flipV="1">
            <a:off x="699565" y="3486845"/>
            <a:ext cx="0" cy="2725120"/>
          </a:xfrm>
          <a:prstGeom prst="line">
            <a:avLst/>
          </a:prstGeom>
          <a:ln w="12700">
            <a:gradFill>
              <a:gsLst>
                <a:gs pos="0">
                  <a:schemeClr val="accent1">
                    <a:lumMod val="0"/>
                    <a:lumOff val="100000"/>
                    <a:alpha val="0"/>
                  </a:schemeClr>
                </a:gs>
                <a:gs pos="69000">
                  <a:schemeClr val="accent1">
                    <a:lumMod val="40000"/>
                    <a:lumOff val="60000"/>
                  </a:schemeClr>
                </a:gs>
              </a:gsLst>
              <a:lin ang="5400000" scaled="1"/>
            </a:gradFill>
            <a:prstDash val="solid"/>
          </a:ln>
        </p:spPr>
        <p:style>
          <a:lnRef idx="1">
            <a:srgbClr val="376FFF"/>
          </a:lnRef>
          <a:fillRef idx="0">
            <a:srgbClr val="376FFF"/>
          </a:fillRef>
          <a:effectRef idx="0">
            <a:srgbClr val="376FFF"/>
          </a:effectRef>
          <a:fontRef idx="minor">
            <a:srgbClr val="000000"/>
          </a:fontRef>
        </p:style>
      </p:cxnSp>
      <p:sp>
        <p:nvSpPr>
          <p:cNvPr id="4" name="矩形 3"/>
          <p:cNvSpPr/>
          <p:nvPr>
            <p:custDataLst>
              <p:tags r:id="rId6"/>
            </p:custDataLst>
          </p:nvPr>
        </p:nvSpPr>
        <p:spPr>
          <a:xfrm>
            <a:off x="940479" y="4240734"/>
            <a:ext cx="4988812" cy="1971565"/>
          </a:xfrm>
          <a:prstGeom prst="rect">
            <a:avLst/>
          </a:prstGeom>
          <a:noFill/>
        </p:spPr>
        <p:txBody>
          <a:bodyPr wrap="square" lIns="0" tIns="0" rIns="0" bIns="0" rtlCol="0" anchor="t" anchorCtr="0">
            <a:normAutofit/>
          </a:bodyPr>
          <a:p>
            <a:pPr>
              <a:lnSpc>
                <a:spcPct val="150000"/>
              </a:lnSpc>
              <a:spcBef>
                <a:spcPct val="0"/>
              </a:spcBef>
              <a:spcAft>
                <a:spcPct val="0"/>
              </a:spcAft>
            </a:pPr>
            <a:r>
              <a:rPr lang="en-US" sz="1600" kern="0" dirty="0">
                <a:ln>
                  <a:noFill/>
                  <a:prstDash val="sysDot"/>
                </a:ln>
                <a:solidFill>
                  <a:schemeClr val="tx1"/>
                </a:solidFill>
                <a:latin typeface="+mn-lt"/>
                <a:sym typeface="+mn-ea"/>
              </a:rPr>
              <a:t>Evaluate sales, size, and operational data</a:t>
            </a:r>
            <a:endParaRPr lang="en-US" sz="1600" kern="0" dirty="0">
              <a:ln>
                <a:noFill/>
                <a:prstDash val="sysDot"/>
              </a:ln>
              <a:solidFill>
                <a:schemeClr val="tx1"/>
              </a:solidFill>
              <a:latin typeface="+mn-lt"/>
              <a:sym typeface="+mn-ea"/>
            </a:endParaRPr>
          </a:p>
        </p:txBody>
      </p:sp>
      <p:sp>
        <p:nvSpPr>
          <p:cNvPr id="5" name="矩形 4"/>
          <p:cNvSpPr/>
          <p:nvPr>
            <p:custDataLst>
              <p:tags r:id="rId7"/>
            </p:custDataLst>
          </p:nvPr>
        </p:nvSpPr>
        <p:spPr>
          <a:xfrm>
            <a:off x="940479" y="3486845"/>
            <a:ext cx="4988812" cy="622776"/>
          </a:xfrm>
          <a:prstGeom prst="rect">
            <a:avLst/>
          </a:prstGeom>
          <a:noFill/>
        </p:spPr>
        <p:txBody>
          <a:bodyPr wrap="square" lIns="0" tIns="0" rIns="0" bIns="0" rtlCol="0" anchor="ctr" anchorCtr="0">
            <a:normAutofit/>
          </a:bodyPr>
          <a:p>
            <a:pPr>
              <a:spcBef>
                <a:spcPct val="0"/>
              </a:spcBef>
              <a:spcAft>
                <a:spcPct val="0"/>
              </a:spcAft>
            </a:pPr>
            <a:r>
              <a:rPr lang="en-US" sz="2400" b="1" kern="0" dirty="0">
                <a:solidFill>
                  <a:schemeClr val="accent1"/>
                </a:solidFill>
                <a:latin typeface="+mj-lt"/>
                <a:sym typeface="+mn-ea"/>
              </a:rPr>
              <a:t>Store Performance</a:t>
            </a:r>
            <a:endParaRPr lang="en-US" sz="2400" b="1" kern="0" dirty="0">
              <a:solidFill>
                <a:schemeClr val="accent1"/>
              </a:solidFill>
              <a:latin typeface="+mj-lt"/>
              <a:sym typeface="+mn-ea"/>
            </a:endParaRPr>
          </a:p>
        </p:txBody>
      </p:sp>
      <p:cxnSp>
        <p:nvCxnSpPr>
          <p:cNvPr id="10" name="直接连接符 9"/>
          <p:cNvCxnSpPr/>
          <p:nvPr>
            <p:custDataLst>
              <p:tags r:id="rId8"/>
            </p:custDataLst>
          </p:nvPr>
        </p:nvCxnSpPr>
        <p:spPr>
          <a:xfrm flipV="1">
            <a:off x="6262200" y="3472225"/>
            <a:ext cx="0" cy="2725120"/>
          </a:xfrm>
          <a:prstGeom prst="line">
            <a:avLst/>
          </a:prstGeom>
          <a:ln w="12700">
            <a:gradFill>
              <a:gsLst>
                <a:gs pos="0">
                  <a:schemeClr val="accent1">
                    <a:lumMod val="0"/>
                    <a:lumOff val="100000"/>
                    <a:alpha val="0"/>
                  </a:schemeClr>
                </a:gs>
                <a:gs pos="69000">
                  <a:schemeClr val="accent1">
                    <a:lumMod val="40000"/>
                    <a:lumOff val="60000"/>
                  </a:schemeClr>
                </a:gs>
              </a:gsLst>
              <a:lin ang="5400000" scaled="1"/>
            </a:gradFill>
            <a:prstDash val="solid"/>
          </a:ln>
        </p:spPr>
        <p:style>
          <a:lnRef idx="1">
            <a:srgbClr val="376FFF"/>
          </a:lnRef>
          <a:fillRef idx="0">
            <a:srgbClr val="376FFF"/>
          </a:fillRef>
          <a:effectRef idx="0">
            <a:srgbClr val="376FFF"/>
          </a:effectRef>
          <a:fontRef idx="minor">
            <a:srgbClr val="000000"/>
          </a:fontRef>
        </p:style>
      </p:cxnSp>
      <p:sp>
        <p:nvSpPr>
          <p:cNvPr id="8" name="矩形 7"/>
          <p:cNvSpPr/>
          <p:nvPr>
            <p:custDataLst>
              <p:tags r:id="rId9"/>
            </p:custDataLst>
          </p:nvPr>
        </p:nvSpPr>
        <p:spPr>
          <a:xfrm>
            <a:off x="6503114" y="4226114"/>
            <a:ext cx="4988813" cy="1971565"/>
          </a:xfrm>
          <a:prstGeom prst="rect">
            <a:avLst/>
          </a:prstGeom>
          <a:noFill/>
        </p:spPr>
        <p:txBody>
          <a:bodyPr wrap="square" lIns="0" tIns="0" rIns="0" bIns="0" rtlCol="0" anchor="t" anchorCtr="0">
            <a:normAutofit/>
          </a:bodyPr>
          <a:p>
            <a:pPr>
              <a:lnSpc>
                <a:spcPct val="150000"/>
              </a:lnSpc>
              <a:spcBef>
                <a:spcPct val="0"/>
              </a:spcBef>
              <a:spcAft>
                <a:spcPct val="0"/>
              </a:spcAft>
            </a:pPr>
            <a:r>
              <a:rPr lang="en-US" sz="1600" kern="0" dirty="0">
                <a:ln>
                  <a:noFill/>
                  <a:prstDash val="sysDot"/>
                </a:ln>
                <a:solidFill>
                  <a:schemeClr val="tx1"/>
                </a:solidFill>
                <a:latin typeface="+mn-lt"/>
                <a:sym typeface="+mn-ea"/>
              </a:rPr>
              <a:t>Analyze sales by store location</a:t>
            </a:r>
            <a:endParaRPr lang="en-US" sz="1600" kern="0" dirty="0">
              <a:ln>
                <a:noFill/>
                <a:prstDash val="sysDot"/>
              </a:ln>
              <a:solidFill>
                <a:schemeClr val="tx1"/>
              </a:solidFill>
              <a:latin typeface="+mn-lt"/>
              <a:sym typeface="+mn-ea"/>
            </a:endParaRPr>
          </a:p>
        </p:txBody>
      </p:sp>
      <p:sp>
        <p:nvSpPr>
          <p:cNvPr id="9" name="矩形 8"/>
          <p:cNvSpPr/>
          <p:nvPr>
            <p:custDataLst>
              <p:tags r:id="rId10"/>
            </p:custDataLst>
          </p:nvPr>
        </p:nvSpPr>
        <p:spPr>
          <a:xfrm>
            <a:off x="6503114" y="3472225"/>
            <a:ext cx="4988812" cy="622776"/>
          </a:xfrm>
          <a:prstGeom prst="rect">
            <a:avLst/>
          </a:prstGeom>
          <a:noFill/>
        </p:spPr>
        <p:txBody>
          <a:bodyPr wrap="square" lIns="0" tIns="0" rIns="0" bIns="0" rtlCol="0" anchor="ctr" anchorCtr="0">
            <a:normAutofit/>
          </a:bodyPr>
          <a:p>
            <a:pPr>
              <a:spcBef>
                <a:spcPct val="0"/>
              </a:spcBef>
              <a:spcAft>
                <a:spcPct val="0"/>
              </a:spcAft>
            </a:pPr>
            <a:r>
              <a:rPr lang="en-US" sz="2400" b="1" kern="0" dirty="0">
                <a:solidFill>
                  <a:schemeClr val="accent1"/>
                </a:solidFill>
                <a:latin typeface="+mj-lt"/>
                <a:sym typeface="+mn-ea"/>
              </a:rPr>
              <a:t>Geographical Analysis</a:t>
            </a:r>
            <a:endParaRPr lang="en-US" sz="2400" b="1" kern="0" dirty="0">
              <a:solidFill>
                <a:schemeClr val="accent1"/>
              </a:solidFill>
              <a:latin typeface="+mj-lt"/>
              <a:sym typeface="+mn-ea"/>
            </a:endParaRPr>
          </a:p>
        </p:txBody>
      </p:sp>
      <p:sp>
        <p:nvSpPr>
          <p:cNvPr id="11" name="标题 6"/>
          <p:cNvSpPr>
            <a:spLocks noGrp="1"/>
          </p:cNvSpPr>
          <p:nvPr>
            <p:custDataLst>
              <p:tags r:id="rId11"/>
            </p:custDataLst>
          </p:nvPr>
        </p:nvSpPr>
        <p:spPr>
          <a:xfrm>
            <a:off x="696000" y="394405"/>
            <a:ext cx="10800000" cy="792000"/>
          </a:xfrm>
          <a:prstGeom prst="rect">
            <a:avLst/>
          </a:prstGeom>
          <a:noFill/>
        </p:spPr>
        <p:txBody>
          <a:bodyPr vert="horz" wrap="square" lIns="0" tIns="0" rIns="0" bIns="0" rtlCol="0" anchor="b" anchorCtr="0">
            <a:normAutofit/>
          </a:bodyPr>
          <a:lstStyle>
            <a:lvl1pPr marL="0" marR="0" lvl="0" algn="ctr" defTabSz="914400" rtl="0" eaLnBrk="1" fontAlgn="base" latinLnBrk="0" hangingPunct="1">
              <a:lnSpc>
                <a:spcPct val="100000"/>
              </a:lnSpc>
              <a:spcBef>
                <a:spcPct val="0"/>
              </a:spcBef>
              <a:buClrTx/>
              <a:buSzTx/>
              <a:buFontTx/>
              <a:buNone/>
              <a:defRPr kumimoji="0" lang="en-US" sz="3200" b="0" i="0" u="none" strike="noStrike" kern="1200" cap="none" spc="0" normalizeH="0" baseline="0" noProof="1" dirty="0">
                <a:solidFill>
                  <a:schemeClr val="tx1">
                    <a:lumMod val="85000"/>
                    <a:lumOff val="15000"/>
                  </a:schemeClr>
                </a:solidFill>
                <a:latin typeface="+mj-lt"/>
                <a:sym typeface="+mn-ea"/>
              </a:defRPr>
            </a:lvl1pPr>
          </a:lstStyle>
          <a:p>
            <a:r>
              <a:rPr lang="en-US" spc="0">
                <a:solidFill>
                  <a:schemeClr val="tx1"/>
                </a:solidFill>
                <a:latin typeface="+mj-lt"/>
              </a:rPr>
              <a:t>Store Analysis</a:t>
            </a:r>
            <a:endParaRPr lang="en-US" spc="0">
              <a:solidFill>
                <a:schemeClr val="tx1"/>
              </a:solidFill>
              <a:latin typeface="+mj-lt"/>
            </a:endParaRPr>
          </a:p>
        </p:txBody>
      </p:sp>
    </p:spTree>
    <p:custDataLst>
      <p:tags r:id="rId12"/>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1220470" y="774065"/>
            <a:ext cx="9432925" cy="5309870"/>
          </a:xfrm>
          <a:prstGeom prst="rect">
            <a:avLst/>
          </a:prstGeom>
        </p:spPr>
      </p:pic>
    </p:spTree>
    <p:custDataLst>
      <p:tags r:id="rId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title"/>
            <p:custDataLst>
              <p:tags r:id="rId1"/>
            </p:custDataLst>
          </p:nvPr>
        </p:nvSpPr>
        <p:spPr>
          <a:xfrm>
            <a:off x="3900170" y="2228215"/>
            <a:ext cx="7291070" cy="3861435"/>
          </a:xfrm>
        </p:spPr>
        <p:txBody>
          <a:bodyPr/>
          <a:p>
            <a:pPr marL="0" indent="0" algn="r">
              <a:lnSpc>
                <a:spcPct val="100000"/>
              </a:lnSpc>
              <a:spcBef>
                <a:spcPts val="0"/>
              </a:spcBef>
              <a:spcAft>
                <a:spcPts val="0"/>
              </a:spcAft>
              <a:buSzPct val="100000"/>
            </a:pPr>
            <a:r>
              <a:rPr lang="en-US" sz="4000">
                <a:ea typeface="+mj-ea"/>
              </a:rPr>
              <a:t>Results</a:t>
            </a:r>
            <a:endParaRPr lang="en-US" sz="4000">
              <a:ea typeface="+mj-ea"/>
            </a:endParaRPr>
          </a:p>
        </p:txBody>
      </p:sp>
      <p:sp>
        <p:nvSpPr>
          <p:cNvPr id="6" name="节编号"/>
          <p:cNvSpPr>
            <a:spLocks noGrp="1"/>
          </p:cNvSpPr>
          <p:nvPr>
            <p:ph type="body" sz="quarter" idx="13"/>
            <p:custDataLst>
              <p:tags r:id="rId2"/>
            </p:custDataLst>
          </p:nvPr>
        </p:nvSpPr>
        <p:spPr>
          <a:xfrm>
            <a:off x="2045335" y="803275"/>
            <a:ext cx="9144000" cy="1405890"/>
          </a:xfrm>
        </p:spPr>
        <p:txBody>
          <a:bodyPr>
            <a:normAutofit fontScale="90000" lnSpcReduction="10000"/>
          </a:bodyPr>
          <a:p>
            <a:r>
              <a:rPr lang="en-US"/>
              <a:t>04</a:t>
            </a:r>
            <a:endParaRPr lang="en-US"/>
          </a:p>
        </p:txBody>
      </p:sp>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Summary</a:t>
            </a:r>
            <a:endParaRPr lang="en-US"/>
          </a:p>
        </p:txBody>
      </p:sp>
      <p:sp>
        <p:nvSpPr>
          <p:cNvPr id="3" name="Content Placeholder 2"/>
          <p:cNvSpPr>
            <a:spLocks noGrp="1"/>
          </p:cNvSpPr>
          <p:nvPr>
            <p:ph idx="1"/>
          </p:nvPr>
        </p:nvSpPr>
        <p:spPr/>
        <p:txBody>
          <a:bodyPr>
            <a:normAutofit lnSpcReduction="20000"/>
          </a:bodyPr>
          <a:p>
            <a:r>
              <a:rPr lang="en-US"/>
              <a:t> 50+ age group is high-value customer segment based on order value</a:t>
            </a:r>
            <a:endParaRPr lang="en-US"/>
          </a:p>
          <a:p>
            <a:r>
              <a:rPr lang="en-US"/>
              <a:t>Majority of high-value customers preferrred computers and many of them located in United States.</a:t>
            </a:r>
            <a:endParaRPr lang="en-US"/>
          </a:p>
          <a:p>
            <a:r>
              <a:rPr lang="en-US"/>
              <a:t> Customers who aren’t loyal and high-value is preferring Games and Toys Category. </a:t>
            </a:r>
            <a:endParaRPr lang="en-US"/>
          </a:p>
          <a:p>
            <a:r>
              <a:rPr lang="en-US"/>
              <a:t>USA has highest total sale value when compared to other countries (France bottom). </a:t>
            </a:r>
            <a:endParaRPr lang="en-US"/>
          </a:p>
          <a:p>
            <a:r>
              <a:rPr lang="en-US"/>
              <a:t>Total sales increased year afte year from 2016-2019. After that there is a decrease in sales which may be due to missing data for the year 2020 and 2021. </a:t>
            </a:r>
            <a:endParaRPr lang="en-US"/>
          </a:p>
          <a:p>
            <a:r>
              <a:rPr lang="en-US"/>
              <a:t>Desktops are the #1 sales subcategory for many years expect the year 2016. Computer accessories are the least preferred subcategory.</a:t>
            </a:r>
            <a:endParaRPr lang="en-US"/>
          </a:p>
          <a:p>
            <a:r>
              <a:rPr lang="en-US"/>
              <a:t>Most popular product is Adventure works desktop silver and least popular product is SV USB Data cable.</a:t>
            </a:r>
            <a:endParaRPr lang="en-US"/>
          </a:p>
          <a:p>
            <a:r>
              <a:rPr lang="en-US"/>
              <a:t>Movie DVD subcategory has highest profit margin(67%) than Desktops. Though computer accessories are sold low quanitity but has good profit margin (66%)</a:t>
            </a:r>
            <a:endParaRPr lang="en-US"/>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Summary</a:t>
            </a:r>
            <a:endParaRPr lang="en-US"/>
          </a:p>
        </p:txBody>
      </p:sp>
      <p:sp>
        <p:nvSpPr>
          <p:cNvPr id="3" name="Content Placeholder 2"/>
          <p:cNvSpPr>
            <a:spLocks noGrp="1"/>
          </p:cNvSpPr>
          <p:nvPr>
            <p:ph idx="1"/>
          </p:nvPr>
        </p:nvSpPr>
        <p:spPr/>
        <p:txBody>
          <a:bodyPr/>
          <a:p>
            <a:r>
              <a:rPr lang="en-US"/>
              <a:t>Bigger the store, higher the sales per Sq.M. Store operation age does matter to gain trust with customers and to improve the sales</a:t>
            </a:r>
            <a:endParaRPr lang="en-US"/>
          </a:p>
          <a:p>
            <a:r>
              <a:rPr lang="en-US" altLang="en-US"/>
              <a:t>The United States has a total quantity sold that is four times higher than that of the United Kingdom, significantly surpassing many other countries. This disparity suggests that consumers in Europe and the UK may benefit from certain advantages. In contrast, countries like Canada and Australia face higher costs due to unfavorable exchange rates.</a:t>
            </a:r>
            <a:r>
              <a:rPr lang="en-US"/>
              <a:t>   </a:t>
            </a:r>
            <a:endParaRPr lang="en-US"/>
          </a:p>
          <a:p>
            <a:endParaRPr lang="en-US"/>
          </a:p>
          <a:p>
            <a:endParaRPr lang="en-US"/>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621665" y="755650"/>
            <a:ext cx="3260090" cy="5563870"/>
          </a:xfrm>
        </p:spPr>
        <p:txBody>
          <a:bodyPr/>
          <a:p>
            <a:r>
              <a:rPr lang="en-US">
                <a:ea typeface="+mj-ea"/>
              </a:rPr>
              <a:t>Contents </a:t>
            </a:r>
            <a:endParaRPr lang="en-US">
              <a:ea typeface="+mj-ea"/>
            </a:endParaRPr>
          </a:p>
        </p:txBody>
      </p:sp>
      <p:sp>
        <p:nvSpPr>
          <p:cNvPr id="6" name="序号"/>
          <p:cNvSpPr txBox="1"/>
          <p:nvPr>
            <p:custDataLst>
              <p:tags r:id="rId2"/>
            </p:custDataLst>
          </p:nvPr>
        </p:nvSpPr>
        <p:spPr>
          <a:xfrm>
            <a:off x="4340225" y="1691005"/>
            <a:ext cx="1101725" cy="702310"/>
          </a:xfrm>
          <a:prstGeom prst="rect">
            <a:avLst/>
          </a:prstGeom>
          <a:noFill/>
        </p:spPr>
        <p:txBody>
          <a:bodyPr wrap="none" lIns="0" tIns="0" rIns="0" bIns="0" rtlCol="0" anchor="ctr" anchorCtr="0">
            <a:noAutofit/>
          </a:bodyPr>
          <a:p>
            <a:pPr algn="r">
              <a:lnSpc>
                <a:spcPct val="100000"/>
              </a:lnSpc>
            </a:pPr>
            <a:r>
              <a:rPr lang="en-US" sz="4000" b="1" dirty="0">
                <a:solidFill>
                  <a:schemeClr val="accent1"/>
                </a:solidFill>
                <a:latin typeface="+mj-lt"/>
              </a:rPr>
              <a:t>01</a:t>
            </a:r>
            <a:endParaRPr lang="en-US" sz="4000" b="1" dirty="0">
              <a:solidFill>
                <a:schemeClr val="accent1"/>
              </a:solidFill>
              <a:latin typeface="+mj-lt"/>
            </a:endParaRPr>
          </a:p>
        </p:txBody>
      </p:sp>
      <p:sp>
        <p:nvSpPr>
          <p:cNvPr id="7" name="项标题"/>
          <p:cNvSpPr txBox="1"/>
          <p:nvPr>
            <p:custDataLst>
              <p:tags r:id="rId3"/>
            </p:custDataLst>
          </p:nvPr>
        </p:nvSpPr>
        <p:spPr>
          <a:xfrm>
            <a:off x="5748020" y="1688465"/>
            <a:ext cx="5206365" cy="706120"/>
          </a:xfrm>
          <a:prstGeom prst="rect">
            <a:avLst/>
          </a:prstGeom>
          <a:noFill/>
        </p:spPr>
        <p:txBody>
          <a:bodyPr wrap="square" lIns="0" tIns="0" rIns="0" bIns="0" rtlCol="0" anchor="ctr" anchorCtr="0">
            <a:normAutofit/>
          </a:bodyPr>
          <a:p>
            <a:pPr marL="0" indent="0" algn="r">
              <a:lnSpc>
                <a:spcPct val="100000"/>
              </a:lnSpc>
              <a:spcBef>
                <a:spcPts val="0"/>
              </a:spcBef>
              <a:spcAft>
                <a:spcPts val="0"/>
              </a:spcAft>
              <a:buSzPct val="100000"/>
            </a:pPr>
            <a:r>
              <a:rPr lang="en-US" sz="2000" b="1">
                <a:solidFill>
                  <a:schemeClr val="lt1"/>
                </a:solidFill>
                <a:latin typeface="+mj-lt"/>
              </a:rPr>
              <a:t>Problem Statement</a:t>
            </a:r>
            <a:endParaRPr lang="en-US" sz="2000" b="1">
              <a:solidFill>
                <a:schemeClr val="lt1"/>
              </a:solidFill>
              <a:latin typeface="+mj-lt"/>
            </a:endParaRPr>
          </a:p>
        </p:txBody>
      </p:sp>
      <p:sp>
        <p:nvSpPr>
          <p:cNvPr id="2" name="Line 1"/>
          <p:cNvSpPr/>
          <p:nvPr>
            <p:custDataLst>
              <p:tags r:id="rId4"/>
            </p:custDataLst>
          </p:nvPr>
        </p:nvSpPr>
        <p:spPr>
          <a:xfrm>
            <a:off x="4688840" y="2393315"/>
            <a:ext cx="6265545" cy="635"/>
          </a:xfrm>
          <a:prstGeom prst="line">
            <a:avLst/>
          </a:prstGeom>
          <a:noFill/>
          <a:ln w="12700">
            <a:solidFill>
              <a:srgbClr val="FFFFFF">
                <a:alpha val="70000"/>
              </a:srgbClr>
            </a:solidFill>
            <a:prstDash val="solid"/>
          </a:ln>
        </p:spPr>
        <p:txBody>
          <a:bodyPr/>
          <a:p>
            <a:endParaRPr lang="en-US">
              <a:latin typeface="Arial" panose="020B0604020202020204" pitchFamily="34" charset="0"/>
              <a:sym typeface="Arial" panose="020B0604020202020204" pitchFamily="34" charset="0"/>
            </a:endParaRPr>
          </a:p>
        </p:txBody>
      </p:sp>
      <p:sp>
        <p:nvSpPr>
          <p:cNvPr id="9" name="序号"/>
          <p:cNvSpPr txBox="1"/>
          <p:nvPr>
            <p:custDataLst>
              <p:tags r:id="rId5"/>
            </p:custDataLst>
          </p:nvPr>
        </p:nvSpPr>
        <p:spPr>
          <a:xfrm>
            <a:off x="4340225" y="2853690"/>
            <a:ext cx="1101725" cy="702310"/>
          </a:xfrm>
          <a:prstGeom prst="rect">
            <a:avLst/>
          </a:prstGeom>
          <a:noFill/>
        </p:spPr>
        <p:txBody>
          <a:bodyPr wrap="none" lIns="0" tIns="0" rIns="0" bIns="0" rtlCol="0" anchor="ctr" anchorCtr="0">
            <a:noAutofit/>
          </a:bodyPr>
          <a:p>
            <a:pPr algn="r">
              <a:lnSpc>
                <a:spcPct val="100000"/>
              </a:lnSpc>
            </a:pPr>
            <a:r>
              <a:rPr lang="en-US" sz="4000" b="1" dirty="0">
                <a:solidFill>
                  <a:schemeClr val="accent1"/>
                </a:solidFill>
                <a:latin typeface="+mj-lt"/>
              </a:rPr>
              <a:t>02</a:t>
            </a:r>
            <a:endParaRPr lang="en-US" sz="4000" b="1" dirty="0">
              <a:solidFill>
                <a:schemeClr val="accent1"/>
              </a:solidFill>
              <a:latin typeface="+mj-lt"/>
            </a:endParaRPr>
          </a:p>
        </p:txBody>
      </p:sp>
      <p:sp>
        <p:nvSpPr>
          <p:cNvPr id="10" name="项标题"/>
          <p:cNvSpPr txBox="1"/>
          <p:nvPr>
            <p:custDataLst>
              <p:tags r:id="rId6"/>
            </p:custDataLst>
          </p:nvPr>
        </p:nvSpPr>
        <p:spPr>
          <a:xfrm>
            <a:off x="5748020" y="2851150"/>
            <a:ext cx="5206365" cy="706120"/>
          </a:xfrm>
          <a:prstGeom prst="rect">
            <a:avLst/>
          </a:prstGeom>
          <a:noFill/>
        </p:spPr>
        <p:txBody>
          <a:bodyPr wrap="square" lIns="0" tIns="0" rIns="0" bIns="0" rtlCol="0" anchor="ctr" anchorCtr="0">
            <a:normAutofit/>
          </a:bodyPr>
          <a:p>
            <a:pPr marL="0" indent="0" algn="r">
              <a:lnSpc>
                <a:spcPct val="100000"/>
              </a:lnSpc>
              <a:spcBef>
                <a:spcPts val="0"/>
              </a:spcBef>
              <a:spcAft>
                <a:spcPts val="0"/>
              </a:spcAft>
              <a:buSzPct val="100000"/>
            </a:pPr>
            <a:r>
              <a:rPr lang="en-US" sz="2000" b="1">
                <a:solidFill>
                  <a:schemeClr val="lt1"/>
                </a:solidFill>
                <a:latin typeface="+mj-lt"/>
              </a:rPr>
              <a:t>Approach</a:t>
            </a:r>
            <a:endParaRPr lang="en-US" sz="2000" b="1">
              <a:solidFill>
                <a:schemeClr val="lt1"/>
              </a:solidFill>
              <a:latin typeface="+mj-lt"/>
            </a:endParaRPr>
          </a:p>
        </p:txBody>
      </p:sp>
      <p:sp>
        <p:nvSpPr>
          <p:cNvPr id="11" name="Line 1"/>
          <p:cNvSpPr/>
          <p:nvPr>
            <p:custDataLst>
              <p:tags r:id="rId7"/>
            </p:custDataLst>
          </p:nvPr>
        </p:nvSpPr>
        <p:spPr>
          <a:xfrm>
            <a:off x="4688840" y="3556000"/>
            <a:ext cx="6265545" cy="635"/>
          </a:xfrm>
          <a:prstGeom prst="line">
            <a:avLst/>
          </a:prstGeom>
          <a:noFill/>
          <a:ln w="12700">
            <a:solidFill>
              <a:srgbClr val="FFFFFF">
                <a:alpha val="70000"/>
              </a:srgbClr>
            </a:solidFill>
            <a:prstDash val="solid"/>
          </a:ln>
        </p:spPr>
        <p:txBody>
          <a:bodyPr/>
          <a:p>
            <a:endParaRPr lang="en-US">
              <a:latin typeface="Arial" panose="020B0604020202020204" pitchFamily="34" charset="0"/>
              <a:sym typeface="Arial" panose="020B0604020202020204" pitchFamily="34" charset="0"/>
            </a:endParaRPr>
          </a:p>
        </p:txBody>
      </p:sp>
      <p:sp>
        <p:nvSpPr>
          <p:cNvPr id="5" name="序号"/>
          <p:cNvSpPr txBox="1"/>
          <p:nvPr>
            <p:custDataLst>
              <p:tags r:id="rId8"/>
            </p:custDataLst>
          </p:nvPr>
        </p:nvSpPr>
        <p:spPr>
          <a:xfrm>
            <a:off x="4340225" y="4016375"/>
            <a:ext cx="1101725" cy="702310"/>
          </a:xfrm>
          <a:prstGeom prst="rect">
            <a:avLst/>
          </a:prstGeom>
          <a:noFill/>
        </p:spPr>
        <p:txBody>
          <a:bodyPr wrap="none" lIns="0" tIns="0" rIns="0" bIns="0" rtlCol="0" anchor="ctr" anchorCtr="0">
            <a:noAutofit/>
          </a:bodyPr>
          <a:p>
            <a:pPr algn="r">
              <a:lnSpc>
                <a:spcPct val="100000"/>
              </a:lnSpc>
            </a:pPr>
            <a:r>
              <a:rPr lang="en-US" sz="4000" b="1" dirty="0">
                <a:solidFill>
                  <a:schemeClr val="accent1"/>
                </a:solidFill>
                <a:latin typeface="+mj-lt"/>
              </a:rPr>
              <a:t>03</a:t>
            </a:r>
            <a:endParaRPr lang="en-US" sz="4000" b="1" dirty="0">
              <a:solidFill>
                <a:schemeClr val="accent1"/>
              </a:solidFill>
              <a:latin typeface="+mj-lt"/>
            </a:endParaRPr>
          </a:p>
        </p:txBody>
      </p:sp>
      <p:sp>
        <p:nvSpPr>
          <p:cNvPr id="8" name="项标题"/>
          <p:cNvSpPr txBox="1"/>
          <p:nvPr>
            <p:custDataLst>
              <p:tags r:id="rId9"/>
            </p:custDataLst>
          </p:nvPr>
        </p:nvSpPr>
        <p:spPr>
          <a:xfrm>
            <a:off x="5748020" y="4013835"/>
            <a:ext cx="5206365" cy="706120"/>
          </a:xfrm>
          <a:prstGeom prst="rect">
            <a:avLst/>
          </a:prstGeom>
          <a:noFill/>
        </p:spPr>
        <p:txBody>
          <a:bodyPr wrap="square" lIns="0" tIns="0" rIns="0" bIns="0" rtlCol="0" anchor="ctr" anchorCtr="0">
            <a:normAutofit/>
          </a:bodyPr>
          <a:p>
            <a:pPr marL="0" indent="0" algn="r">
              <a:lnSpc>
                <a:spcPct val="100000"/>
              </a:lnSpc>
              <a:spcBef>
                <a:spcPts val="0"/>
              </a:spcBef>
              <a:spcAft>
                <a:spcPts val="0"/>
              </a:spcAft>
              <a:buSzPct val="100000"/>
            </a:pPr>
            <a:r>
              <a:rPr lang="en-US" sz="2000" b="1">
                <a:solidFill>
                  <a:schemeClr val="lt1"/>
                </a:solidFill>
                <a:latin typeface="+mj-lt"/>
              </a:rPr>
              <a:t>Analysis Steps</a:t>
            </a:r>
            <a:endParaRPr lang="en-US" sz="2000" b="1">
              <a:solidFill>
                <a:schemeClr val="lt1"/>
              </a:solidFill>
              <a:latin typeface="+mj-lt"/>
            </a:endParaRPr>
          </a:p>
        </p:txBody>
      </p:sp>
      <p:sp>
        <p:nvSpPr>
          <p:cNvPr id="34" name="Line 1"/>
          <p:cNvSpPr/>
          <p:nvPr>
            <p:custDataLst>
              <p:tags r:id="rId10"/>
            </p:custDataLst>
          </p:nvPr>
        </p:nvSpPr>
        <p:spPr>
          <a:xfrm>
            <a:off x="4688840" y="4718685"/>
            <a:ext cx="6265545" cy="635"/>
          </a:xfrm>
          <a:prstGeom prst="line">
            <a:avLst/>
          </a:prstGeom>
          <a:noFill/>
          <a:ln w="12700">
            <a:solidFill>
              <a:srgbClr val="FFFFFF">
                <a:alpha val="70000"/>
              </a:srgbClr>
            </a:solidFill>
            <a:prstDash val="solid"/>
          </a:ln>
        </p:spPr>
        <p:txBody>
          <a:bodyPr/>
          <a:p>
            <a:endParaRPr lang="en-US">
              <a:latin typeface="Arial" panose="020B0604020202020204" pitchFamily="34" charset="0"/>
              <a:sym typeface="Arial" panose="020B0604020202020204" pitchFamily="34" charset="0"/>
            </a:endParaRPr>
          </a:p>
        </p:txBody>
      </p:sp>
      <p:sp>
        <p:nvSpPr>
          <p:cNvPr id="36" name="序号"/>
          <p:cNvSpPr txBox="1"/>
          <p:nvPr>
            <p:custDataLst>
              <p:tags r:id="rId11"/>
            </p:custDataLst>
          </p:nvPr>
        </p:nvSpPr>
        <p:spPr>
          <a:xfrm>
            <a:off x="4340225" y="5179060"/>
            <a:ext cx="1101725" cy="702310"/>
          </a:xfrm>
          <a:prstGeom prst="rect">
            <a:avLst/>
          </a:prstGeom>
          <a:noFill/>
        </p:spPr>
        <p:txBody>
          <a:bodyPr wrap="none" lIns="0" tIns="0" rIns="0" bIns="0" rtlCol="0" anchor="ctr" anchorCtr="0">
            <a:noAutofit/>
          </a:bodyPr>
          <a:p>
            <a:pPr algn="r">
              <a:lnSpc>
                <a:spcPct val="100000"/>
              </a:lnSpc>
            </a:pPr>
            <a:r>
              <a:rPr lang="en-US" sz="4000" b="1" dirty="0">
                <a:solidFill>
                  <a:schemeClr val="accent1"/>
                </a:solidFill>
                <a:latin typeface="+mj-lt"/>
              </a:rPr>
              <a:t>04</a:t>
            </a:r>
            <a:endParaRPr lang="en-US" sz="4000" b="1" dirty="0">
              <a:solidFill>
                <a:schemeClr val="accent1"/>
              </a:solidFill>
              <a:latin typeface="+mj-lt"/>
            </a:endParaRPr>
          </a:p>
        </p:txBody>
      </p:sp>
      <p:sp>
        <p:nvSpPr>
          <p:cNvPr id="37" name="项标题"/>
          <p:cNvSpPr txBox="1"/>
          <p:nvPr>
            <p:custDataLst>
              <p:tags r:id="rId12"/>
            </p:custDataLst>
          </p:nvPr>
        </p:nvSpPr>
        <p:spPr>
          <a:xfrm>
            <a:off x="5748020" y="5176520"/>
            <a:ext cx="5206365" cy="706120"/>
          </a:xfrm>
          <a:prstGeom prst="rect">
            <a:avLst/>
          </a:prstGeom>
          <a:noFill/>
        </p:spPr>
        <p:txBody>
          <a:bodyPr wrap="square" lIns="0" tIns="0" rIns="0" bIns="0" rtlCol="0" anchor="ctr" anchorCtr="0">
            <a:normAutofit/>
          </a:bodyPr>
          <a:p>
            <a:pPr marL="0" indent="0" algn="r">
              <a:lnSpc>
                <a:spcPct val="100000"/>
              </a:lnSpc>
              <a:spcBef>
                <a:spcPts val="0"/>
              </a:spcBef>
              <a:spcAft>
                <a:spcPts val="0"/>
              </a:spcAft>
              <a:buSzPct val="100000"/>
            </a:pPr>
            <a:r>
              <a:rPr lang="en-US" sz="2000" b="1">
                <a:solidFill>
                  <a:schemeClr val="lt1"/>
                </a:solidFill>
                <a:latin typeface="+mj-lt"/>
              </a:rPr>
              <a:t>Results</a:t>
            </a:r>
            <a:endParaRPr lang="en-US" sz="2000" b="1">
              <a:solidFill>
                <a:schemeClr val="lt1"/>
              </a:solidFill>
              <a:latin typeface="+mj-lt"/>
            </a:endParaRPr>
          </a:p>
        </p:txBody>
      </p:sp>
      <p:sp>
        <p:nvSpPr>
          <p:cNvPr id="38" name="Line 1"/>
          <p:cNvSpPr/>
          <p:nvPr>
            <p:custDataLst>
              <p:tags r:id="rId13"/>
            </p:custDataLst>
          </p:nvPr>
        </p:nvSpPr>
        <p:spPr>
          <a:xfrm>
            <a:off x="4688840" y="5881370"/>
            <a:ext cx="6265545" cy="635"/>
          </a:xfrm>
          <a:prstGeom prst="line">
            <a:avLst/>
          </a:prstGeom>
          <a:noFill/>
          <a:ln w="12700">
            <a:solidFill>
              <a:srgbClr val="FFFFFF">
                <a:alpha val="70000"/>
              </a:srgbClr>
            </a:solidFill>
            <a:prstDash val="solid"/>
          </a:ln>
        </p:spPr>
        <p:txBody>
          <a:bodyPr/>
          <a:p>
            <a:endParaRPr lang="en-US">
              <a:latin typeface="Arial" panose="020B0604020202020204" pitchFamily="34" charset="0"/>
              <a:sym typeface="Arial" panose="020B0604020202020204" pitchFamily="34" charset="0"/>
            </a:endParaRPr>
          </a:p>
        </p:txBody>
      </p:sp>
    </p:spTree>
    <p:custDataLst>
      <p:tags r:id="rId14"/>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a:xfrm>
            <a:off x="838200" y="1216451"/>
            <a:ext cx="10515000" cy="1800000"/>
          </a:xfrm>
        </p:spPr>
        <p:txBody>
          <a:bodyPr/>
          <a:p>
            <a:pPr marL="0" indent="0" algn="ctr">
              <a:lnSpc>
                <a:spcPct val="100000"/>
              </a:lnSpc>
              <a:spcBef>
                <a:spcPts val="0"/>
              </a:spcBef>
              <a:spcAft>
                <a:spcPts val="0"/>
              </a:spcAft>
              <a:buSzPct val="100000"/>
            </a:pPr>
            <a:r>
              <a:rPr lang="en-US">
                <a:ea typeface="+mj-ea"/>
              </a:rPr>
              <a:t>Thank You</a:t>
            </a:r>
            <a:endParaRPr lang="en-US">
              <a:ea typeface="+mj-ea"/>
            </a:endParaRPr>
          </a:p>
        </p:txBody>
      </p:sp>
      <p:sp>
        <p:nvSpPr>
          <p:cNvPr id="10" name="署名"/>
          <p:cNvSpPr>
            <a:spLocks noGrp="1"/>
          </p:cNvSpPr>
          <p:nvPr>
            <p:ph type="body" sz="quarter" idx="17"/>
            <p:custDataLst>
              <p:tags r:id="rId2"/>
            </p:custDataLst>
          </p:nvPr>
        </p:nvSpPr>
        <p:spPr>
          <a:xfrm>
            <a:off x="838165" y="3380249"/>
            <a:ext cx="10514400" cy="898647"/>
          </a:xfrm>
        </p:spPr>
        <p:txBody>
          <a:bodyPr/>
          <a:p>
            <a:r>
              <a:rPr lang="en-US"/>
              <a:t>Name</a:t>
            </a:r>
            <a:endParaRPr lang="en-US"/>
          </a:p>
        </p:txBody>
      </p:sp>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任意多边形: 形状 37"/>
          <p:cNvSpPr/>
          <p:nvPr>
            <p:custDataLst>
              <p:tags r:id="rId1"/>
            </p:custDataLst>
          </p:nvPr>
        </p:nvSpPr>
        <p:spPr>
          <a:xfrm>
            <a:off x="5597325" y="0"/>
            <a:ext cx="6606075" cy="6858000"/>
          </a:xfrm>
          <a:custGeom>
            <a:avLst/>
            <a:gdLst>
              <a:gd name="connsiteX0" fmla="*/ 3372960 w 6606075"/>
              <a:gd name="connsiteY0" fmla="*/ 0 h 6858000"/>
              <a:gd name="connsiteX1" fmla="*/ 6606075 w 6606075"/>
              <a:gd name="connsiteY1" fmla="*/ 0 h 6858000"/>
              <a:gd name="connsiteX2" fmla="*/ 6606075 w 6606075"/>
              <a:gd name="connsiteY2" fmla="*/ 4235606 h 6858000"/>
              <a:gd name="connsiteX3" fmla="*/ 6572407 w 6606075"/>
              <a:gd name="connsiteY3" fmla="*/ 4226949 h 6858000"/>
              <a:gd name="connsiteX4" fmla="*/ 6295001 w 6606075"/>
              <a:gd name="connsiteY4" fmla="*/ 4198984 h 6858000"/>
              <a:gd name="connsiteX5" fmla="*/ 4918536 w 6606075"/>
              <a:gd name="connsiteY5" fmla="*/ 5575449 h 6858000"/>
              <a:gd name="connsiteX6" fmla="*/ 5759219 w 6606075"/>
              <a:gd name="connsiteY6" fmla="*/ 6843745 h 6858000"/>
              <a:gd name="connsiteX7" fmla="*/ 5798167 w 6606075"/>
              <a:gd name="connsiteY7" fmla="*/ 6858000 h 6858000"/>
              <a:gd name="connsiteX8" fmla="*/ 131098 w 6606075"/>
              <a:gd name="connsiteY8" fmla="*/ 6858000 h 6858000"/>
              <a:gd name="connsiteX9" fmla="*/ 127892 w 6606075"/>
              <a:gd name="connsiteY9" fmla="*/ 6844111 h 6858000"/>
              <a:gd name="connsiteX10" fmla="*/ 0 w 6606075"/>
              <a:gd name="connsiteY10" fmla="*/ 5575449 h 6858000"/>
              <a:gd name="connsiteX11" fmla="*/ 3294430 w 6606075"/>
              <a:gd name="connsiteY11" fmla="*/ 40221 h 6858000"/>
              <a:gd name="connsiteX12" fmla="*/ 3372960 w 6606075"/>
              <a:gd name="connsiteY1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06075" h="6858000">
                <a:moveTo>
                  <a:pt x="3372960" y="0"/>
                </a:moveTo>
                <a:lnTo>
                  <a:pt x="6606075" y="0"/>
                </a:lnTo>
                <a:lnTo>
                  <a:pt x="6606075" y="4235606"/>
                </a:lnTo>
                <a:lnTo>
                  <a:pt x="6572407" y="4226949"/>
                </a:lnTo>
                <a:cubicBezTo>
                  <a:pt x="6482802" y="4208613"/>
                  <a:pt x="6390026" y="4198984"/>
                  <a:pt x="6295001" y="4198984"/>
                </a:cubicBezTo>
                <a:cubicBezTo>
                  <a:pt x="5534800" y="4198984"/>
                  <a:pt x="4918536" y="4815248"/>
                  <a:pt x="4918536" y="5575449"/>
                </a:cubicBezTo>
                <a:cubicBezTo>
                  <a:pt x="4918536" y="6145600"/>
                  <a:pt x="5265184" y="6634786"/>
                  <a:pt x="5759219" y="6843745"/>
                </a:cubicBezTo>
                <a:lnTo>
                  <a:pt x="5798167" y="6858000"/>
                </a:lnTo>
                <a:lnTo>
                  <a:pt x="131098" y="6858000"/>
                </a:lnTo>
                <a:lnTo>
                  <a:pt x="127892" y="6844111"/>
                </a:lnTo>
                <a:cubicBezTo>
                  <a:pt x="44037" y="6434322"/>
                  <a:pt x="0" y="6010028"/>
                  <a:pt x="0" y="5575449"/>
                </a:cubicBezTo>
                <a:cubicBezTo>
                  <a:pt x="0" y="3185264"/>
                  <a:pt x="1332119" y="1106212"/>
                  <a:pt x="3294430" y="40221"/>
                </a:cubicBezTo>
                <a:lnTo>
                  <a:pt x="3372960" y="0"/>
                </a:lnTo>
                <a:close/>
              </a:path>
            </a:pathLst>
          </a:custGeom>
          <a:gradFill>
            <a:gsLst>
              <a:gs pos="0">
                <a:schemeClr val="accent1">
                  <a:alpha val="5000"/>
                </a:schemeClr>
              </a:gs>
              <a:gs pos="100000">
                <a:schemeClr val="accent1">
                  <a:alpha val="50000"/>
                </a:schemeClr>
              </a:gs>
            </a:gsLst>
            <a:lin ang="3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Arial" panose="020B0604020202020204" pitchFamily="34" charset="0"/>
              <a:sym typeface="Arial" panose="020B0604020202020204" pitchFamily="34" charset="0"/>
            </a:endParaRPr>
          </a:p>
        </p:txBody>
      </p:sp>
      <p:pic>
        <p:nvPicPr>
          <p:cNvPr id="2" name="图片 1"/>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9830" r="15978"/>
          <a:stretch>
            <a:fillRect/>
          </a:stretch>
        </p:blipFill>
        <p:spPr>
          <a:xfrm>
            <a:off x="5585927" y="0"/>
            <a:ext cx="6606075" cy="6858000"/>
          </a:xfrm>
          <a:custGeom>
            <a:avLst/>
            <a:gdLst>
              <a:gd name="connsiteX0" fmla="*/ 4692578 w 6606075"/>
              <a:gd name="connsiteY0" fmla="*/ 0 h 6858000"/>
              <a:gd name="connsiteX1" fmla="*/ 6606075 w 6606075"/>
              <a:gd name="connsiteY1" fmla="*/ 0 h 6858000"/>
              <a:gd name="connsiteX2" fmla="*/ 6606075 w 6606075"/>
              <a:gd name="connsiteY2" fmla="*/ 4238722 h 6858000"/>
              <a:gd name="connsiteX3" fmla="*/ 6486982 w 6606075"/>
              <a:gd name="connsiteY3" fmla="*/ 4220546 h 6858000"/>
              <a:gd name="connsiteX4" fmla="*/ 6295001 w 6606075"/>
              <a:gd name="connsiteY4" fmla="*/ 4210852 h 6858000"/>
              <a:gd name="connsiteX5" fmla="*/ 4417328 w 6606075"/>
              <a:gd name="connsiteY5" fmla="*/ 6088525 h 6858000"/>
              <a:gd name="connsiteX6" fmla="*/ 4564885 w 6606075"/>
              <a:gd name="connsiteY6" fmla="*/ 6819400 h 6858000"/>
              <a:gd name="connsiteX7" fmla="*/ 4583480 w 6606075"/>
              <a:gd name="connsiteY7" fmla="*/ 6858000 h 6858000"/>
              <a:gd name="connsiteX8" fmla="*/ 48492 w 6606075"/>
              <a:gd name="connsiteY8" fmla="*/ 6858000 h 6858000"/>
              <a:gd name="connsiteX9" fmla="*/ 32500 w 6606075"/>
              <a:gd name="connsiteY9" fmla="*/ 6732152 h 6858000"/>
              <a:gd name="connsiteX10" fmla="*/ 0 w 6606075"/>
              <a:gd name="connsiteY10" fmla="*/ 6088525 h 6858000"/>
              <a:gd name="connsiteX11" fmla="*/ 4423060 w 6606075"/>
              <a:gd name="connsiteY11" fmla="*/ 765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6075" h="6858000">
                <a:moveTo>
                  <a:pt x="4692578" y="0"/>
                </a:moveTo>
                <a:lnTo>
                  <a:pt x="6606075" y="0"/>
                </a:lnTo>
                <a:lnTo>
                  <a:pt x="6606075" y="4238722"/>
                </a:lnTo>
                <a:lnTo>
                  <a:pt x="6486982" y="4220546"/>
                </a:lnTo>
                <a:cubicBezTo>
                  <a:pt x="6423860" y="4214136"/>
                  <a:pt x="6359814" y="4210852"/>
                  <a:pt x="6295001" y="4210852"/>
                </a:cubicBezTo>
                <a:cubicBezTo>
                  <a:pt x="5257991" y="4210852"/>
                  <a:pt x="4417328" y="5051515"/>
                  <a:pt x="4417328" y="6088525"/>
                </a:cubicBezTo>
                <a:cubicBezTo>
                  <a:pt x="4417328" y="6347777"/>
                  <a:pt x="4469869" y="6594758"/>
                  <a:pt x="4564885" y="6819400"/>
                </a:cubicBezTo>
                <a:lnTo>
                  <a:pt x="4583480" y="6858000"/>
                </a:lnTo>
                <a:lnTo>
                  <a:pt x="48492" y="6858000"/>
                </a:lnTo>
                <a:lnTo>
                  <a:pt x="32500" y="6732152"/>
                </a:lnTo>
                <a:cubicBezTo>
                  <a:pt x="11009" y="6520533"/>
                  <a:pt x="0" y="6305814"/>
                  <a:pt x="0" y="6088525"/>
                </a:cubicBezTo>
                <a:cubicBezTo>
                  <a:pt x="0" y="3263761"/>
                  <a:pt x="1860563" y="873554"/>
                  <a:pt x="4423060" y="76535"/>
                </a:cubicBezTo>
                <a:close/>
              </a:path>
            </a:pathLst>
          </a:custGeom>
          <a:ln w="9525" cap="flat" cmpd="sng" algn="ctr">
            <a:solidFill>
              <a:schemeClr val="dk1">
                <a:lumMod val="40000"/>
                <a:lumOff val="60000"/>
                <a:alpha val="50000"/>
              </a:schemeClr>
            </a:solidFill>
            <a:prstDash val="solid"/>
            <a:round/>
            <a:headEnd type="none" w="med" len="med"/>
            <a:tailEnd type="none" w="med" len="med"/>
          </a:ln>
        </p:spPr>
      </p:pic>
      <p:sp>
        <p:nvSpPr>
          <p:cNvPr id="4" name="矩形 3"/>
          <p:cNvSpPr/>
          <p:nvPr>
            <p:custDataLst>
              <p:tags r:id="rId4"/>
            </p:custDataLst>
          </p:nvPr>
        </p:nvSpPr>
        <p:spPr>
          <a:xfrm>
            <a:off x="695401" y="2775024"/>
            <a:ext cx="4189755" cy="1769826"/>
          </a:xfrm>
          <a:prstGeom prst="rect">
            <a:avLst/>
          </a:prstGeom>
          <a:noFill/>
          <a:ln>
            <a:noFill/>
          </a:ln>
        </p:spPr>
        <p:txBody>
          <a:bodyPr wrap="square" lIns="0" tIns="0" rIns="0" bIns="0" rtlCol="0" anchor="t" anchorCtr="0">
            <a:normAutofit lnSpcReduction="10000"/>
          </a:bodyPr>
          <a:p>
            <a:pPr>
              <a:lnSpc>
                <a:spcPct val="150000"/>
              </a:lnSpc>
              <a:spcBef>
                <a:spcPct val="0"/>
              </a:spcBef>
              <a:spcAft>
                <a:spcPct val="0"/>
              </a:spcAft>
            </a:pPr>
            <a:r>
              <a:rPr lang="en-US" sz="2000" dirty="0">
                <a:ln>
                  <a:noFill/>
                  <a:prstDash val="sysDot"/>
                </a:ln>
                <a:solidFill>
                  <a:schemeClr val="tx1"/>
                </a:solidFill>
                <a:latin typeface="+mn-lt"/>
              </a:rPr>
              <a:t>Consumer electronics company providing datasets on customers, products, sales, stores, and currency exchange rates</a:t>
            </a:r>
            <a:endParaRPr lang="en-US" sz="2000" dirty="0">
              <a:ln>
                <a:noFill/>
                <a:prstDash val="sysDot"/>
              </a:ln>
              <a:solidFill>
                <a:schemeClr val="tx1"/>
              </a:solidFill>
              <a:latin typeface="+mn-lt"/>
            </a:endParaRPr>
          </a:p>
        </p:txBody>
      </p:sp>
      <p:sp>
        <p:nvSpPr>
          <p:cNvPr id="5" name="矩形 4"/>
          <p:cNvSpPr/>
          <p:nvPr>
            <p:custDataLst>
              <p:tags r:id="rId5"/>
            </p:custDataLst>
          </p:nvPr>
        </p:nvSpPr>
        <p:spPr>
          <a:xfrm>
            <a:off x="695401" y="2150934"/>
            <a:ext cx="4189755" cy="471202"/>
          </a:xfrm>
          <a:prstGeom prst="rect">
            <a:avLst/>
          </a:prstGeom>
          <a:noFill/>
          <a:ln>
            <a:noFill/>
          </a:ln>
        </p:spPr>
        <p:txBody>
          <a:bodyPr wrap="square" lIns="0" tIns="0" rIns="0" bIns="0" rtlCol="0" anchor="b">
            <a:normAutofit/>
          </a:bodyPr>
          <a:p>
            <a:pPr>
              <a:spcBef>
                <a:spcPct val="0"/>
              </a:spcBef>
              <a:spcAft>
                <a:spcPct val="0"/>
              </a:spcAft>
              <a:buClr>
                <a:schemeClr val="accent1"/>
              </a:buClr>
              <a:buSzPct val="70000"/>
            </a:pPr>
            <a:r>
              <a:rPr lang="en-US" sz="2800" b="1" dirty="0">
                <a:solidFill>
                  <a:schemeClr val="accent1"/>
                </a:solidFill>
                <a:latin typeface="+mj-lt"/>
              </a:rPr>
              <a:t>Leading Retailer</a:t>
            </a:r>
            <a:endParaRPr lang="en-US" sz="2800" b="1" dirty="0">
              <a:solidFill>
                <a:schemeClr val="accent1"/>
              </a:solidFill>
              <a:latin typeface="+mj-lt"/>
            </a:endParaRPr>
          </a:p>
        </p:txBody>
      </p:sp>
      <p:sp>
        <p:nvSpPr>
          <p:cNvPr id="3" name="标题 10"/>
          <p:cNvSpPr>
            <a:spLocks noGrp="1"/>
          </p:cNvSpPr>
          <p:nvPr>
            <p:custDataLst>
              <p:tags r:id="rId6"/>
            </p:custDataLst>
          </p:nvPr>
        </p:nvSpPr>
        <p:spPr>
          <a:xfrm>
            <a:off x="694800" y="360000"/>
            <a:ext cx="6135208" cy="720000"/>
          </a:xfrm>
          <a:prstGeom prst="rect">
            <a:avLst/>
          </a:prstGeom>
          <a:noFill/>
        </p:spPr>
        <p:txBody>
          <a:bodyPr vert="horz" wrap="square" lIns="0" tIns="0" rIns="0" bIns="0" rtlCol="0" anchor="b" anchorCtr="0">
            <a:normAutofit/>
          </a:bodyPr>
          <a:lstStyle>
            <a:lvl1pPr marL="0" marR="0" lvl="0" algn="ctr" defTabSz="914400" rtl="0" eaLnBrk="1" fontAlgn="base" latinLnBrk="0" hangingPunct="1">
              <a:lnSpc>
                <a:spcPct val="100000"/>
              </a:lnSpc>
              <a:spcBef>
                <a:spcPct val="0"/>
              </a:spcBef>
              <a:buClrTx/>
              <a:buSzTx/>
              <a:buFontTx/>
              <a:buNone/>
              <a:defRPr kumimoji="0" lang="en-US" sz="3200" b="0" i="0" u="none" strike="noStrike" kern="1200" cap="none" spc="0" normalizeH="0" baseline="0" noProof="1" dirty="0">
                <a:solidFill>
                  <a:schemeClr val="tx1">
                    <a:lumMod val="85000"/>
                    <a:lumOff val="15000"/>
                  </a:schemeClr>
                </a:solidFill>
                <a:latin typeface="+mj-lt"/>
                <a:sym typeface="+mn-ea"/>
              </a:defRPr>
            </a:lvl1pPr>
          </a:lstStyle>
          <a:p>
            <a:pPr algn="l"/>
            <a:r>
              <a:rPr lang="en-US" spc="0" dirty="0">
                <a:solidFill>
                  <a:schemeClr val="tx1"/>
                </a:solidFill>
                <a:latin typeface="+mj-lt"/>
              </a:rPr>
              <a:t>Global Electronics</a:t>
            </a:r>
            <a:endParaRPr lang="en-US" spc="0" dirty="0">
              <a:solidFill>
                <a:schemeClr val="tx1"/>
              </a:solidFill>
              <a:latin typeface="+mj-lt"/>
            </a:endParaRPr>
          </a:p>
        </p:txBody>
      </p:sp>
    </p:spTree>
    <p:custDataLst>
      <p:tags r:id="rId7"/>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平行四边形 2"/>
          <p:cNvSpPr/>
          <p:nvPr>
            <p:custDataLst>
              <p:tags r:id="rId1"/>
            </p:custDataLst>
          </p:nvPr>
        </p:nvSpPr>
        <p:spPr>
          <a:xfrm>
            <a:off x="633684" y="940067"/>
            <a:ext cx="3486150" cy="3560445"/>
          </a:xfrm>
          <a:prstGeom prst="parallelogram">
            <a:avLst>
              <a:gd name="adj" fmla="val 17860"/>
            </a:avLst>
          </a:prstGeom>
          <a:solidFill>
            <a:schemeClr val="accent1">
              <a:lumMod val="40000"/>
              <a:lumOff val="60000"/>
              <a:alpha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pic>
        <p:nvPicPr>
          <p:cNvPr id="19" name="图片 18"/>
          <p:cNvPicPr>
            <a:picLocks noChangeAspect="1"/>
          </p:cNvPicPr>
          <p:nvPr>
            <p:custDataLst>
              <p:tags r:id="rId2"/>
            </p:custDataLst>
          </p:nvPr>
        </p:nvPicPr>
        <p:blipFill rotWithShape="1">
          <a:blip r:embed="rId3"/>
          <a:srcRect l="26542" t="27785" r="46563" b="18539"/>
          <a:stretch>
            <a:fillRect/>
          </a:stretch>
        </p:blipFill>
        <p:spPr>
          <a:xfrm>
            <a:off x="977128" y="1453247"/>
            <a:ext cx="4244340" cy="4636314"/>
          </a:xfrm>
          <a:custGeom>
            <a:avLst/>
            <a:gdLst>
              <a:gd name="connsiteX0" fmla="*/ 765509 w 4244340"/>
              <a:gd name="connsiteY0" fmla="*/ 0 h 4636314"/>
              <a:gd name="connsiteX1" fmla="*/ 4244340 w 4244340"/>
              <a:gd name="connsiteY1" fmla="*/ 0 h 4636314"/>
              <a:gd name="connsiteX2" fmla="*/ 3478832 w 4244340"/>
              <a:gd name="connsiteY2" fmla="*/ 4636314 h 4636314"/>
              <a:gd name="connsiteX3" fmla="*/ 0 w 4244340"/>
              <a:gd name="connsiteY3" fmla="*/ 4636314 h 4636314"/>
            </a:gdLst>
            <a:ahLst/>
            <a:cxnLst>
              <a:cxn ang="0">
                <a:pos x="connsiteX0" y="connsiteY0"/>
              </a:cxn>
              <a:cxn ang="0">
                <a:pos x="connsiteX1" y="connsiteY1"/>
              </a:cxn>
              <a:cxn ang="0">
                <a:pos x="connsiteX2" y="connsiteY2"/>
              </a:cxn>
              <a:cxn ang="0">
                <a:pos x="connsiteX3" y="connsiteY3"/>
              </a:cxn>
            </a:cxnLst>
            <a:rect l="l" t="t" r="r" b="b"/>
            <a:pathLst>
              <a:path w="4244340" h="4636314">
                <a:moveTo>
                  <a:pt x="765509" y="0"/>
                </a:moveTo>
                <a:lnTo>
                  <a:pt x="4244340" y="0"/>
                </a:lnTo>
                <a:lnTo>
                  <a:pt x="3478832" y="4636314"/>
                </a:lnTo>
                <a:lnTo>
                  <a:pt x="0" y="4636314"/>
                </a:lnTo>
                <a:close/>
              </a:path>
            </a:pathLst>
          </a:custGeom>
          <a:ln w="9525" cap="flat" cmpd="sng" algn="ctr">
            <a:solidFill>
              <a:schemeClr val="dk1">
                <a:lumMod val="40000"/>
                <a:lumOff val="60000"/>
                <a:alpha val="50000"/>
              </a:schemeClr>
            </a:solidFill>
            <a:prstDash val="solid"/>
            <a:round/>
            <a:headEnd type="none" w="med" len="med"/>
            <a:tailEnd type="none" w="med" len="med"/>
          </a:ln>
        </p:spPr>
      </p:pic>
      <p:sp>
        <p:nvSpPr>
          <p:cNvPr id="6" name="矩形 5"/>
          <p:cNvSpPr/>
          <p:nvPr>
            <p:custDataLst>
              <p:tags r:id="rId4"/>
            </p:custDataLst>
          </p:nvPr>
        </p:nvSpPr>
        <p:spPr>
          <a:xfrm>
            <a:off x="6354280" y="3817871"/>
            <a:ext cx="5259228" cy="1292806"/>
          </a:xfrm>
          <a:prstGeom prst="rect">
            <a:avLst/>
          </a:prstGeom>
          <a:noFill/>
          <a:ln>
            <a:noFill/>
          </a:ln>
        </p:spPr>
        <p:txBody>
          <a:bodyPr wrap="square" lIns="360000" tIns="0" rIns="0" bIns="0" rtlCol="0" anchor="t" anchorCtr="0">
            <a:normAutofit fontScale="90000" lnSpcReduction="10000"/>
          </a:bodyPr>
          <a:p>
            <a:pPr>
              <a:lnSpc>
                <a:spcPct val="150000"/>
              </a:lnSpc>
              <a:spcBef>
                <a:spcPct val="0"/>
              </a:spcBef>
              <a:spcAft>
                <a:spcPct val="0"/>
              </a:spcAft>
            </a:pPr>
            <a:r>
              <a:rPr lang="en-US" sz="2200" dirty="0">
                <a:ln>
                  <a:noFill/>
                  <a:prstDash val="sysDot"/>
                </a:ln>
                <a:solidFill>
                  <a:schemeClr val="tx1"/>
                </a:solidFill>
                <a:latin typeface="+mn-lt"/>
              </a:rPr>
              <a:t>Uncover insights to enhance customer satisfaction, optimize operations, and drive business growth</a:t>
            </a:r>
            <a:endParaRPr lang="en-US" sz="2200" dirty="0">
              <a:ln>
                <a:noFill/>
                <a:prstDash val="sysDot"/>
              </a:ln>
              <a:solidFill>
                <a:schemeClr val="tx1"/>
              </a:solidFill>
              <a:latin typeface="+mn-lt"/>
            </a:endParaRPr>
          </a:p>
        </p:txBody>
      </p:sp>
      <p:sp>
        <p:nvSpPr>
          <p:cNvPr id="7" name="矩形 6"/>
          <p:cNvSpPr/>
          <p:nvPr>
            <p:custDataLst>
              <p:tags r:id="rId5"/>
            </p:custDataLst>
          </p:nvPr>
        </p:nvSpPr>
        <p:spPr>
          <a:xfrm>
            <a:off x="6354280" y="3226959"/>
            <a:ext cx="5259228" cy="471578"/>
          </a:xfrm>
          <a:prstGeom prst="rect">
            <a:avLst/>
          </a:prstGeom>
          <a:noFill/>
          <a:ln>
            <a:noFill/>
          </a:ln>
        </p:spPr>
        <p:txBody>
          <a:bodyPr wrap="square" lIns="0" tIns="0" rIns="0" bIns="0" rtlCol="0" anchor="b">
            <a:normAutofit/>
          </a:bodyPr>
          <a:p>
            <a:pPr marL="342900" indent="-342900">
              <a:spcBef>
                <a:spcPct val="0"/>
              </a:spcBef>
              <a:spcAft>
                <a:spcPct val="0"/>
              </a:spcAft>
              <a:buClr>
                <a:schemeClr val="accent1"/>
              </a:buClr>
              <a:buSzPct val="70000"/>
              <a:buFont typeface="Wingdings" panose="05000000000000000000" pitchFamily="2" charset="2"/>
              <a:buChar char="l"/>
            </a:pPr>
            <a:r>
              <a:rPr lang="en-US" sz="2400" b="1" dirty="0">
                <a:solidFill>
                  <a:schemeClr val="accent1"/>
                </a:solidFill>
                <a:latin typeface="+mj-lt"/>
              </a:rPr>
              <a:t>Comprehensive EDA</a:t>
            </a:r>
            <a:endParaRPr lang="en-US" sz="2400" b="1" dirty="0">
              <a:solidFill>
                <a:schemeClr val="accent1"/>
              </a:solidFill>
              <a:latin typeface="+mj-lt"/>
            </a:endParaRPr>
          </a:p>
        </p:txBody>
      </p:sp>
      <p:sp>
        <p:nvSpPr>
          <p:cNvPr id="2" name="标题 22"/>
          <p:cNvSpPr>
            <a:spLocks noGrp="1"/>
          </p:cNvSpPr>
          <p:nvPr>
            <p:custDataLst>
              <p:tags r:id="rId6"/>
            </p:custDataLst>
          </p:nvPr>
        </p:nvSpPr>
        <p:spPr>
          <a:xfrm>
            <a:off x="6355465" y="279919"/>
            <a:ext cx="5410020" cy="1315580"/>
          </a:xfrm>
          <a:prstGeom prst="rect">
            <a:avLst/>
          </a:prstGeom>
          <a:noFill/>
        </p:spPr>
        <p:txBody>
          <a:bodyPr vert="horz" wrap="square" lIns="0" tIns="0" rIns="0" bIns="0" rtlCol="0" anchor="b" anchorCtr="0">
            <a:normAutofit/>
          </a:bodyPr>
          <a:lstStyle>
            <a:lvl1pPr marL="0" marR="0" lvl="0" algn="l" defTabSz="914400" rtl="0" eaLnBrk="1" fontAlgn="base" latinLnBrk="0" hangingPunct="1">
              <a:lnSpc>
                <a:spcPct val="100000"/>
              </a:lnSpc>
              <a:spcBef>
                <a:spcPct val="0"/>
              </a:spcBef>
              <a:buClrTx/>
              <a:buSzTx/>
              <a:buFontTx/>
              <a:buNone/>
              <a:defRPr kumimoji="0" lang="en-US" sz="3200" b="0" i="0" u="none" strike="noStrike" kern="1200" cap="none" spc="0" normalizeH="0" baseline="0" noProof="1" dirty="0">
                <a:solidFill>
                  <a:schemeClr val="tx1">
                    <a:lumMod val="85000"/>
                    <a:lumOff val="15000"/>
                  </a:schemeClr>
                </a:solidFill>
                <a:latin typeface="+mj-lt"/>
                <a:sym typeface="+mn-ea"/>
              </a:defRPr>
            </a:lvl1pPr>
          </a:lstStyle>
          <a:p>
            <a:pPr algn="l"/>
            <a:r>
              <a:rPr lang="en-US" spc="0" dirty="0">
                <a:solidFill>
                  <a:schemeClr val="tx1"/>
                </a:solidFill>
                <a:latin typeface="+mj-lt"/>
              </a:rPr>
              <a:t>Data Analytics Team's Task</a:t>
            </a:r>
            <a:endParaRPr lang="en-US" spc="0" dirty="0">
              <a:solidFill>
                <a:schemeClr val="tx1"/>
              </a:solidFill>
              <a:latin typeface="+mj-lt"/>
            </a:endParaRPr>
          </a:p>
        </p:txBody>
      </p:sp>
    </p:spTree>
    <p:custDataLst>
      <p:tags r:id="rId7"/>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rotWithShape="1">
          <a:blip r:embed="rId2" cstate="print">
            <a:extLst>
              <a:ext uri="{28A0092B-C50C-407E-A947-70E740481C1C}">
                <a14:useLocalDpi xmlns:a14="http://schemas.microsoft.com/office/drawing/2010/main" val="0"/>
              </a:ext>
            </a:extLst>
          </a:blip>
          <a:srcRect b="12456"/>
          <a:stretch>
            <a:fillRect/>
          </a:stretch>
        </p:blipFill>
        <p:spPr>
          <a:xfrm>
            <a:off x="8123400" y="1359936"/>
            <a:ext cx="3373826" cy="1970014"/>
          </a:xfrm>
          <a:prstGeom prst="roundRect">
            <a:avLst>
              <a:gd name="adj" fmla="val 8058"/>
            </a:avLst>
          </a:prstGeom>
          <a:ln w="3175" cap="flat" cmpd="sng" algn="ctr">
            <a:solidFill>
              <a:schemeClr val="tx1">
                <a:lumMod val="40000"/>
                <a:lumOff val="60000"/>
                <a:alpha val="20000"/>
              </a:schemeClr>
            </a:solidFill>
            <a:prstDash val="solid"/>
            <a:round/>
            <a:headEnd type="none" w="med" len="med"/>
            <a:tailEnd type="none" w="med" len="med"/>
          </a:ln>
        </p:spPr>
      </p:pic>
      <p:pic>
        <p:nvPicPr>
          <p:cNvPr id="3" name="图片 2"/>
          <p:cNvPicPr>
            <a:picLocks noChangeAspect="1"/>
          </p:cNvPicPr>
          <p:nvPr>
            <p:custDataLst>
              <p:tags r:id="rId3"/>
            </p:custDataLst>
          </p:nvPr>
        </p:nvPicPr>
        <p:blipFill>
          <a:blip r:embed="rId4" cstate="print">
            <a:extLst>
              <a:ext uri="{28A0092B-C50C-407E-A947-70E740481C1C}">
                <a14:useLocalDpi xmlns:a14="http://schemas.microsoft.com/office/drawing/2010/main" val="0"/>
              </a:ext>
            </a:extLst>
          </a:blip>
          <a:srcRect l="3422" r="3422"/>
          <a:stretch>
            <a:fillRect/>
          </a:stretch>
        </p:blipFill>
        <p:spPr>
          <a:xfrm>
            <a:off x="693958" y="1359936"/>
            <a:ext cx="3373826" cy="1970014"/>
          </a:xfrm>
          <a:prstGeom prst="roundRect">
            <a:avLst>
              <a:gd name="adj" fmla="val 8058"/>
            </a:avLst>
          </a:prstGeom>
          <a:ln w="3175" cap="flat" cmpd="sng" algn="ctr">
            <a:solidFill>
              <a:schemeClr val="tx1">
                <a:lumMod val="40000"/>
                <a:lumOff val="60000"/>
                <a:alpha val="20000"/>
              </a:schemeClr>
            </a:solidFill>
            <a:prstDash val="solid"/>
            <a:round/>
            <a:headEnd type="none" w="med" len="med"/>
            <a:tailEnd type="none" w="med" len="med"/>
          </a:ln>
        </p:spPr>
      </p:pic>
      <p:cxnSp>
        <p:nvCxnSpPr>
          <p:cNvPr id="4" name="直接连接符 3"/>
          <p:cNvCxnSpPr/>
          <p:nvPr>
            <p:custDataLst>
              <p:tags r:id="rId5"/>
            </p:custDataLst>
          </p:nvPr>
        </p:nvCxnSpPr>
        <p:spPr>
          <a:xfrm flipV="1">
            <a:off x="713648" y="3490256"/>
            <a:ext cx="0" cy="2722980"/>
          </a:xfrm>
          <a:prstGeom prst="line">
            <a:avLst/>
          </a:prstGeom>
          <a:ln w="12700">
            <a:gradFill>
              <a:gsLst>
                <a:gs pos="0">
                  <a:schemeClr val="accent1">
                    <a:lumMod val="0"/>
                    <a:lumOff val="100000"/>
                    <a:alpha val="0"/>
                  </a:schemeClr>
                </a:gs>
                <a:gs pos="69000">
                  <a:schemeClr val="accent1">
                    <a:lumMod val="40000"/>
                    <a:lumOff val="60000"/>
                  </a:schemeClr>
                </a:gs>
              </a:gsLst>
              <a:lin ang="5400000" scaled="1"/>
            </a:gradFill>
            <a:prstDash val="solid"/>
          </a:ln>
        </p:spPr>
        <p:style>
          <a:lnRef idx="1">
            <a:srgbClr val="376FFF"/>
          </a:lnRef>
          <a:fillRef idx="0">
            <a:srgbClr val="376FFF"/>
          </a:fillRef>
          <a:effectRef idx="0">
            <a:srgbClr val="376FFF"/>
          </a:effectRef>
          <a:fontRef idx="minor">
            <a:srgbClr val="000000"/>
          </a:fontRef>
        </p:style>
      </p:cxnSp>
      <p:sp>
        <p:nvSpPr>
          <p:cNvPr id="5" name="矩形 4"/>
          <p:cNvSpPr/>
          <p:nvPr>
            <p:custDataLst>
              <p:tags r:id="rId6"/>
            </p:custDataLst>
          </p:nvPr>
        </p:nvSpPr>
        <p:spPr>
          <a:xfrm>
            <a:off x="954373" y="4381382"/>
            <a:ext cx="3113667" cy="1817070"/>
          </a:xfrm>
          <a:prstGeom prst="rect">
            <a:avLst/>
          </a:prstGeom>
          <a:noFill/>
        </p:spPr>
        <p:txBody>
          <a:bodyPr wrap="square" lIns="0" tIns="0" rIns="0" bIns="0" rtlCol="0" anchor="t" anchorCtr="0">
            <a:normAutofit/>
          </a:bodyPr>
          <a:p>
            <a:pPr>
              <a:lnSpc>
                <a:spcPct val="150000"/>
              </a:lnSpc>
              <a:spcBef>
                <a:spcPct val="0"/>
              </a:spcBef>
              <a:spcAft>
                <a:spcPct val="0"/>
              </a:spcAft>
            </a:pPr>
            <a:r>
              <a:rPr lang="en-US" sz="1600" kern="0" dirty="0">
                <a:ln>
                  <a:noFill/>
                  <a:prstDash val="sysDot"/>
                </a:ln>
                <a:solidFill>
                  <a:schemeClr val="tx1"/>
                </a:solidFill>
                <a:latin typeface="+mn-lt"/>
                <a:sym typeface="+mn-ea"/>
              </a:rPr>
              <a:t>Enhance marketing campaigns, develop better products, plan effective promotions</a:t>
            </a:r>
            <a:endParaRPr lang="en-US" sz="1600" kern="0" dirty="0">
              <a:ln>
                <a:noFill/>
                <a:prstDash val="sysDot"/>
              </a:ln>
              <a:solidFill>
                <a:schemeClr val="tx1"/>
              </a:solidFill>
              <a:latin typeface="+mn-lt"/>
              <a:sym typeface="+mn-ea"/>
            </a:endParaRPr>
          </a:p>
        </p:txBody>
      </p:sp>
      <p:sp>
        <p:nvSpPr>
          <p:cNvPr id="6" name="矩形 5"/>
          <p:cNvSpPr/>
          <p:nvPr>
            <p:custDataLst>
              <p:tags r:id="rId7"/>
            </p:custDataLst>
          </p:nvPr>
        </p:nvSpPr>
        <p:spPr>
          <a:xfrm>
            <a:off x="954373" y="3405780"/>
            <a:ext cx="3113667" cy="818819"/>
          </a:xfrm>
          <a:prstGeom prst="rect">
            <a:avLst/>
          </a:prstGeom>
          <a:noFill/>
        </p:spPr>
        <p:txBody>
          <a:bodyPr wrap="square" lIns="0" tIns="0" rIns="0" bIns="0" rtlCol="0" anchor="b">
            <a:normAutofit/>
          </a:bodyPr>
          <a:p>
            <a:pPr>
              <a:spcBef>
                <a:spcPct val="0"/>
              </a:spcBef>
              <a:spcAft>
                <a:spcPct val="0"/>
              </a:spcAft>
            </a:pPr>
            <a:r>
              <a:rPr lang="en-US" sz="2000" b="1" kern="0" dirty="0">
                <a:solidFill>
                  <a:schemeClr val="accent1"/>
                </a:solidFill>
                <a:latin typeface="+mj-lt"/>
                <a:sym typeface="+mn-ea"/>
              </a:rPr>
              <a:t>Marketing Strategies</a:t>
            </a:r>
            <a:endParaRPr lang="en-US" sz="2000" b="1" kern="0" dirty="0">
              <a:solidFill>
                <a:schemeClr val="accent1"/>
              </a:solidFill>
              <a:latin typeface="+mj-lt"/>
              <a:sym typeface="+mn-ea"/>
            </a:endParaRPr>
          </a:p>
        </p:txBody>
      </p:sp>
      <p:cxnSp>
        <p:nvCxnSpPr>
          <p:cNvPr id="16" name="直接连接符 15"/>
          <p:cNvCxnSpPr/>
          <p:nvPr>
            <p:custDataLst>
              <p:tags r:id="rId8"/>
            </p:custDataLst>
          </p:nvPr>
        </p:nvCxnSpPr>
        <p:spPr>
          <a:xfrm flipV="1">
            <a:off x="4428051" y="3490256"/>
            <a:ext cx="0" cy="2722980"/>
          </a:xfrm>
          <a:prstGeom prst="line">
            <a:avLst/>
          </a:prstGeom>
          <a:ln w="12700">
            <a:gradFill>
              <a:gsLst>
                <a:gs pos="0">
                  <a:schemeClr val="accent1">
                    <a:lumMod val="0"/>
                    <a:lumOff val="100000"/>
                    <a:alpha val="0"/>
                  </a:schemeClr>
                </a:gs>
                <a:gs pos="69000">
                  <a:schemeClr val="accent1">
                    <a:lumMod val="40000"/>
                    <a:lumOff val="60000"/>
                  </a:schemeClr>
                </a:gs>
              </a:gsLst>
              <a:lin ang="5400000" scaled="1"/>
            </a:gradFill>
            <a:prstDash val="solid"/>
          </a:ln>
        </p:spPr>
        <p:style>
          <a:lnRef idx="1">
            <a:srgbClr val="376FFF"/>
          </a:lnRef>
          <a:fillRef idx="0">
            <a:srgbClr val="376FFF"/>
          </a:fillRef>
          <a:effectRef idx="0">
            <a:srgbClr val="376FFF"/>
          </a:effectRef>
          <a:fontRef idx="minor">
            <a:srgbClr val="000000"/>
          </a:fontRef>
        </p:style>
      </p:cxnSp>
      <p:sp>
        <p:nvSpPr>
          <p:cNvPr id="8" name="矩形 7"/>
          <p:cNvSpPr/>
          <p:nvPr>
            <p:custDataLst>
              <p:tags r:id="rId9"/>
            </p:custDataLst>
          </p:nvPr>
        </p:nvSpPr>
        <p:spPr>
          <a:xfrm>
            <a:off x="4668776" y="4381382"/>
            <a:ext cx="3113667" cy="1817070"/>
          </a:xfrm>
          <a:prstGeom prst="rect">
            <a:avLst/>
          </a:prstGeom>
          <a:noFill/>
        </p:spPr>
        <p:txBody>
          <a:bodyPr wrap="square" lIns="0" tIns="0" rIns="0" bIns="0" rtlCol="0" anchor="t" anchorCtr="0">
            <a:normAutofit/>
          </a:bodyPr>
          <a:p>
            <a:pPr>
              <a:lnSpc>
                <a:spcPct val="150000"/>
              </a:lnSpc>
              <a:spcBef>
                <a:spcPct val="0"/>
              </a:spcBef>
              <a:spcAft>
                <a:spcPct val="0"/>
              </a:spcAft>
            </a:pPr>
            <a:r>
              <a:rPr lang="en-US" sz="1600" kern="0" dirty="0">
                <a:ln>
                  <a:noFill/>
                  <a:prstDash val="sysDot"/>
                </a:ln>
                <a:solidFill>
                  <a:schemeClr val="tx1"/>
                </a:solidFill>
                <a:latin typeface="+mn-lt"/>
                <a:sym typeface="+mn-ea"/>
              </a:rPr>
              <a:t>Optimize inventory and sales forecasting</a:t>
            </a:r>
            <a:endParaRPr lang="en-US" sz="1600" kern="0" dirty="0">
              <a:ln>
                <a:noFill/>
                <a:prstDash val="sysDot"/>
              </a:ln>
              <a:solidFill>
                <a:schemeClr val="tx1"/>
              </a:solidFill>
              <a:latin typeface="+mn-lt"/>
              <a:sym typeface="+mn-ea"/>
            </a:endParaRPr>
          </a:p>
        </p:txBody>
      </p:sp>
      <p:sp>
        <p:nvSpPr>
          <p:cNvPr id="9" name="矩形 8"/>
          <p:cNvSpPr/>
          <p:nvPr>
            <p:custDataLst>
              <p:tags r:id="rId10"/>
            </p:custDataLst>
          </p:nvPr>
        </p:nvSpPr>
        <p:spPr>
          <a:xfrm>
            <a:off x="4668776" y="3405780"/>
            <a:ext cx="3113667" cy="818819"/>
          </a:xfrm>
          <a:prstGeom prst="rect">
            <a:avLst/>
          </a:prstGeom>
          <a:noFill/>
        </p:spPr>
        <p:txBody>
          <a:bodyPr wrap="square" lIns="0" tIns="0" rIns="0" bIns="0" rtlCol="0" anchor="b">
            <a:normAutofit/>
          </a:bodyPr>
          <a:p>
            <a:pPr>
              <a:spcBef>
                <a:spcPct val="0"/>
              </a:spcBef>
              <a:spcAft>
                <a:spcPct val="0"/>
              </a:spcAft>
            </a:pPr>
            <a:r>
              <a:rPr lang="en-US" sz="2000" b="1" kern="0" dirty="0">
                <a:solidFill>
                  <a:schemeClr val="accent1"/>
                </a:solidFill>
                <a:latin typeface="+mj-lt"/>
                <a:sym typeface="+mn-ea"/>
              </a:rPr>
              <a:t>Inventory Management</a:t>
            </a:r>
            <a:endParaRPr lang="en-US" sz="2000" b="1" kern="0" dirty="0">
              <a:solidFill>
                <a:schemeClr val="accent1"/>
              </a:solidFill>
              <a:latin typeface="+mj-lt"/>
              <a:sym typeface="+mn-ea"/>
            </a:endParaRPr>
          </a:p>
        </p:txBody>
      </p:sp>
      <p:cxnSp>
        <p:nvCxnSpPr>
          <p:cNvPr id="19" name="直接连接符 18"/>
          <p:cNvCxnSpPr/>
          <p:nvPr>
            <p:custDataLst>
              <p:tags r:id="rId11"/>
            </p:custDataLst>
          </p:nvPr>
        </p:nvCxnSpPr>
        <p:spPr>
          <a:xfrm flipV="1">
            <a:off x="8124035" y="3475647"/>
            <a:ext cx="0" cy="2722980"/>
          </a:xfrm>
          <a:prstGeom prst="line">
            <a:avLst/>
          </a:prstGeom>
          <a:ln w="12700">
            <a:gradFill>
              <a:gsLst>
                <a:gs pos="0">
                  <a:schemeClr val="accent1">
                    <a:lumMod val="0"/>
                    <a:lumOff val="100000"/>
                    <a:alpha val="0"/>
                  </a:schemeClr>
                </a:gs>
                <a:gs pos="69000">
                  <a:schemeClr val="accent1">
                    <a:lumMod val="40000"/>
                    <a:lumOff val="60000"/>
                  </a:schemeClr>
                </a:gs>
              </a:gsLst>
              <a:lin ang="5400000" scaled="1"/>
            </a:gradFill>
            <a:prstDash val="solid"/>
          </a:ln>
        </p:spPr>
        <p:style>
          <a:lnRef idx="1">
            <a:srgbClr val="376FFF"/>
          </a:lnRef>
          <a:fillRef idx="0">
            <a:srgbClr val="376FFF"/>
          </a:fillRef>
          <a:effectRef idx="0">
            <a:srgbClr val="376FFF"/>
          </a:effectRef>
          <a:fontRef idx="minor">
            <a:srgbClr val="000000"/>
          </a:fontRef>
        </p:style>
      </p:cxnSp>
      <p:sp>
        <p:nvSpPr>
          <p:cNvPr id="10" name="矩形 9"/>
          <p:cNvSpPr/>
          <p:nvPr>
            <p:custDataLst>
              <p:tags r:id="rId12"/>
            </p:custDataLst>
          </p:nvPr>
        </p:nvSpPr>
        <p:spPr>
          <a:xfrm>
            <a:off x="8364760" y="4381382"/>
            <a:ext cx="3113667" cy="1817070"/>
          </a:xfrm>
          <a:prstGeom prst="rect">
            <a:avLst/>
          </a:prstGeom>
          <a:noFill/>
        </p:spPr>
        <p:txBody>
          <a:bodyPr wrap="square" lIns="0" tIns="0" rIns="0" bIns="0" rtlCol="0" anchor="t" anchorCtr="0">
            <a:normAutofit/>
          </a:bodyPr>
          <a:p>
            <a:pPr>
              <a:lnSpc>
                <a:spcPct val="150000"/>
              </a:lnSpc>
              <a:spcBef>
                <a:spcPct val="0"/>
              </a:spcBef>
              <a:spcAft>
                <a:spcPct val="0"/>
              </a:spcAft>
            </a:pPr>
            <a:r>
              <a:rPr lang="en-US" sz="1600" kern="0" dirty="0">
                <a:ln>
                  <a:noFill/>
                  <a:prstDash val="sysDot"/>
                </a:ln>
                <a:solidFill>
                  <a:schemeClr val="tx1"/>
                </a:solidFill>
                <a:latin typeface="+mn-lt"/>
                <a:sym typeface="+mn-ea"/>
              </a:rPr>
              <a:t>Understand currency exchange rate impact on sales</a:t>
            </a:r>
            <a:endParaRPr lang="en-US" sz="1600" kern="0" dirty="0">
              <a:ln>
                <a:noFill/>
                <a:prstDash val="sysDot"/>
              </a:ln>
              <a:solidFill>
                <a:schemeClr val="tx1"/>
              </a:solidFill>
              <a:latin typeface="+mn-lt"/>
              <a:sym typeface="+mn-ea"/>
            </a:endParaRPr>
          </a:p>
        </p:txBody>
      </p:sp>
      <p:sp>
        <p:nvSpPr>
          <p:cNvPr id="11" name="矩形 10"/>
          <p:cNvSpPr/>
          <p:nvPr>
            <p:custDataLst>
              <p:tags r:id="rId13"/>
            </p:custDataLst>
          </p:nvPr>
        </p:nvSpPr>
        <p:spPr>
          <a:xfrm>
            <a:off x="8364760" y="3391171"/>
            <a:ext cx="3113667" cy="818819"/>
          </a:xfrm>
          <a:prstGeom prst="rect">
            <a:avLst/>
          </a:prstGeom>
          <a:noFill/>
        </p:spPr>
        <p:txBody>
          <a:bodyPr wrap="square" lIns="0" tIns="0" rIns="0" bIns="0" rtlCol="0" anchor="b">
            <a:normAutofit/>
          </a:bodyPr>
          <a:p>
            <a:pPr>
              <a:spcBef>
                <a:spcPct val="0"/>
              </a:spcBef>
              <a:spcAft>
                <a:spcPct val="0"/>
              </a:spcAft>
            </a:pPr>
            <a:r>
              <a:rPr lang="en-US" sz="2000" b="1" kern="0" dirty="0">
                <a:solidFill>
                  <a:schemeClr val="accent1"/>
                </a:solidFill>
                <a:latin typeface="+mj-lt"/>
                <a:sym typeface="+mn-ea"/>
              </a:rPr>
              <a:t>International Pricing</a:t>
            </a:r>
            <a:endParaRPr lang="en-US" sz="2000" b="1" kern="0" dirty="0">
              <a:solidFill>
                <a:schemeClr val="accent1"/>
              </a:solidFill>
              <a:latin typeface="+mj-lt"/>
              <a:sym typeface="+mn-ea"/>
            </a:endParaRPr>
          </a:p>
        </p:txBody>
      </p:sp>
      <p:pic>
        <p:nvPicPr>
          <p:cNvPr id="22" name="图片 21" descr="蓝色的高楼&#10;&#10;描述已自动生成"/>
          <p:cNvPicPr>
            <a:picLocks noChangeAspect="1"/>
          </p:cNvPicPr>
          <p:nvPr>
            <p:custDataLst>
              <p:tags r:id="rId14"/>
            </p:custDataLst>
          </p:nvPr>
        </p:nvPicPr>
        <p:blipFill rotWithShape="1">
          <a:blip r:embed="rId15" cstate="print">
            <a:extLst>
              <a:ext uri="{28A0092B-C50C-407E-A947-70E740481C1C}">
                <a14:useLocalDpi xmlns:a14="http://schemas.microsoft.com/office/drawing/2010/main" val="0"/>
              </a:ext>
            </a:extLst>
          </a:blip>
          <a:srcRect l="17833" b="28068"/>
          <a:stretch>
            <a:fillRect/>
          </a:stretch>
        </p:blipFill>
        <p:spPr>
          <a:xfrm>
            <a:off x="4408996" y="1359936"/>
            <a:ext cx="3373826" cy="1970014"/>
          </a:xfrm>
          <a:prstGeom prst="roundRect">
            <a:avLst>
              <a:gd name="adj" fmla="val 8058"/>
            </a:avLst>
          </a:prstGeom>
          <a:ln w="3175" cap="flat" cmpd="sng" algn="ctr">
            <a:solidFill>
              <a:schemeClr val="tx1">
                <a:lumMod val="40000"/>
                <a:lumOff val="60000"/>
                <a:alpha val="20000"/>
              </a:schemeClr>
            </a:solidFill>
            <a:prstDash val="solid"/>
            <a:round/>
            <a:headEnd type="none" w="med" len="med"/>
            <a:tailEnd type="none" w="med" len="med"/>
          </a:ln>
        </p:spPr>
      </p:pic>
      <p:sp>
        <p:nvSpPr>
          <p:cNvPr id="12" name="标题 6"/>
          <p:cNvSpPr>
            <a:spLocks noGrp="1"/>
          </p:cNvSpPr>
          <p:nvPr>
            <p:custDataLst>
              <p:tags r:id="rId16"/>
            </p:custDataLst>
          </p:nvPr>
        </p:nvSpPr>
        <p:spPr>
          <a:xfrm>
            <a:off x="696000" y="394405"/>
            <a:ext cx="10800000" cy="792000"/>
          </a:xfrm>
          <a:prstGeom prst="rect">
            <a:avLst/>
          </a:prstGeom>
          <a:noFill/>
        </p:spPr>
        <p:txBody>
          <a:bodyPr vert="horz" wrap="square" lIns="0" tIns="0" rIns="0" bIns="0" rtlCol="0" anchor="b" anchorCtr="0">
            <a:normAutofit/>
          </a:bodyPr>
          <a:lstStyle>
            <a:lvl1pPr marL="0" marR="0" lvl="0" algn="ctr" defTabSz="914400" rtl="0" eaLnBrk="1" fontAlgn="base" latinLnBrk="0" hangingPunct="1">
              <a:lnSpc>
                <a:spcPct val="100000"/>
              </a:lnSpc>
              <a:spcBef>
                <a:spcPct val="0"/>
              </a:spcBef>
              <a:buClrTx/>
              <a:buSzTx/>
              <a:buFontTx/>
              <a:buNone/>
              <a:defRPr kumimoji="0" lang="en-US" sz="3200" b="0" i="0" u="none" strike="noStrike" kern="1200" cap="none" spc="0" normalizeH="0" baseline="0" noProof="1" dirty="0">
                <a:solidFill>
                  <a:schemeClr val="tx1">
                    <a:lumMod val="85000"/>
                    <a:lumOff val="15000"/>
                  </a:schemeClr>
                </a:solidFill>
                <a:latin typeface="+mj-lt"/>
                <a:sym typeface="+mn-ea"/>
              </a:defRPr>
            </a:lvl1pPr>
          </a:lstStyle>
          <a:p>
            <a:r>
              <a:rPr lang="en-US" spc="0">
                <a:solidFill>
                  <a:schemeClr val="tx1"/>
                </a:solidFill>
                <a:latin typeface="+mj-lt"/>
              </a:rPr>
              <a:t>Business Use Cases</a:t>
            </a:r>
            <a:endParaRPr lang="en-US" spc="0">
              <a:solidFill>
                <a:schemeClr val="tx1"/>
              </a:solidFill>
              <a:latin typeface="+mj-lt"/>
            </a:endParaRPr>
          </a:p>
        </p:txBody>
      </p:sp>
    </p:spTree>
    <p:custDataLst>
      <p:tags r:id="rId17"/>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title"/>
            <p:custDataLst>
              <p:tags r:id="rId1"/>
            </p:custDataLst>
          </p:nvPr>
        </p:nvSpPr>
        <p:spPr>
          <a:xfrm>
            <a:off x="3900170" y="2228215"/>
            <a:ext cx="7291070" cy="3861435"/>
          </a:xfrm>
        </p:spPr>
        <p:txBody>
          <a:bodyPr/>
          <a:p>
            <a:pPr marL="0" indent="0" algn="r">
              <a:lnSpc>
                <a:spcPct val="100000"/>
              </a:lnSpc>
              <a:spcBef>
                <a:spcPts val="0"/>
              </a:spcBef>
              <a:spcAft>
                <a:spcPts val="0"/>
              </a:spcAft>
              <a:buSzPct val="100000"/>
            </a:pPr>
            <a:r>
              <a:rPr lang="en-US" sz="4000">
                <a:ea typeface="+mj-ea"/>
              </a:rPr>
              <a:t>Approach</a:t>
            </a:r>
            <a:endParaRPr lang="en-US" sz="4000">
              <a:ea typeface="+mj-ea"/>
            </a:endParaRPr>
          </a:p>
        </p:txBody>
      </p:sp>
      <p:sp>
        <p:nvSpPr>
          <p:cNvPr id="6" name="节编号"/>
          <p:cNvSpPr>
            <a:spLocks noGrp="1"/>
          </p:cNvSpPr>
          <p:nvPr>
            <p:ph type="body" sz="quarter" idx="13"/>
            <p:custDataLst>
              <p:tags r:id="rId2"/>
            </p:custDataLst>
          </p:nvPr>
        </p:nvSpPr>
        <p:spPr>
          <a:xfrm>
            <a:off x="2045335" y="803275"/>
            <a:ext cx="9144000" cy="1405890"/>
          </a:xfrm>
        </p:spPr>
        <p:txBody>
          <a:bodyPr>
            <a:normAutofit fontScale="90000" lnSpcReduction="10000"/>
          </a:bodyPr>
          <a:p>
            <a:r>
              <a:rPr lang="en-US"/>
              <a:t>02</a:t>
            </a:r>
            <a:endParaRPr lang="en-US"/>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形状 11"/>
          <p:cNvSpPr/>
          <p:nvPr>
            <p:custDataLst>
              <p:tags r:id="rId1"/>
            </p:custDataLst>
          </p:nvPr>
        </p:nvSpPr>
        <p:spPr>
          <a:xfrm>
            <a:off x="5529424" y="-635"/>
            <a:ext cx="4985109" cy="6868273"/>
          </a:xfrm>
          <a:custGeom>
            <a:avLst/>
            <a:gdLst>
              <a:gd name="connsiteX0" fmla="*/ 1825912 w 4985109"/>
              <a:gd name="connsiteY0" fmla="*/ 0 h 6868273"/>
              <a:gd name="connsiteX1" fmla="*/ 4985109 w 4985109"/>
              <a:gd name="connsiteY1" fmla="*/ 0 h 6868273"/>
              <a:gd name="connsiteX2" fmla="*/ 3159197 w 4985109"/>
              <a:gd name="connsiteY2" fmla="*/ 6868273 h 6868273"/>
              <a:gd name="connsiteX3" fmla="*/ 0 w 4985109"/>
              <a:gd name="connsiteY3" fmla="*/ 6868273 h 6868273"/>
              <a:gd name="connsiteX4" fmla="*/ 1825912 w 4985109"/>
              <a:gd name="connsiteY4" fmla="*/ 0 h 6868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5109" h="6868273">
                <a:moveTo>
                  <a:pt x="1825912" y="0"/>
                </a:moveTo>
                <a:lnTo>
                  <a:pt x="4985109" y="0"/>
                </a:lnTo>
                <a:lnTo>
                  <a:pt x="3159197" y="6868273"/>
                </a:lnTo>
                <a:lnTo>
                  <a:pt x="0" y="6868273"/>
                </a:lnTo>
                <a:lnTo>
                  <a:pt x="1825912" y="0"/>
                </a:lnTo>
                <a:close/>
              </a:path>
            </a:pathLst>
          </a:custGeom>
          <a:gradFill flip="none" rotWithShape="1">
            <a:gsLst>
              <a:gs pos="63300">
                <a:schemeClr val="accent1">
                  <a:lumMod val="20000"/>
                  <a:lumOff val="80000"/>
                </a:schemeClr>
              </a:gs>
              <a:gs pos="0">
                <a:schemeClr val="bg2"/>
              </a:gs>
              <a:gs pos="100000">
                <a:schemeClr val="accent1">
                  <a:lumMod val="20000"/>
                  <a:lumOff val="80000"/>
                </a:schemeClr>
              </a:gs>
            </a:gsLst>
            <a:lin ang="16200000" scaled="1"/>
            <a:tileRect/>
          </a:gra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sp>
        <p:nvSpPr>
          <p:cNvPr id="25" name="标题 5"/>
          <p:cNvSpPr>
            <a:spLocks noGrp="1"/>
          </p:cNvSpPr>
          <p:nvPr>
            <p:custDataLst>
              <p:tags r:id="rId2"/>
            </p:custDataLst>
          </p:nvPr>
        </p:nvSpPr>
        <p:spPr>
          <a:xfrm>
            <a:off x="380365" y="452120"/>
            <a:ext cx="6375400" cy="1422400"/>
          </a:xfrm>
          <a:prstGeom prst="rect">
            <a:avLst/>
          </a:prstGeom>
        </p:spPr>
        <p:txBody>
          <a:bodyPr vert="horz" wrap="square" lIns="0" tIns="0" rIns="0" bIns="0" rtlCol="0" anchor="ctr" anchorCtr="0">
            <a:normAutofit/>
          </a:bodyPr>
          <a:lstStyle>
            <a:lvl1pPr algn="ctr" defTabSz="914400" rtl="0" eaLnBrk="1" fontAlgn="auto" latinLnBrk="0" hangingPunct="1">
              <a:lnSpc>
                <a:spcPct val="100000"/>
              </a:lnSpc>
              <a:spcBef>
                <a:spcPct val="0"/>
              </a:spcBef>
              <a:buNone/>
              <a:defRPr sz="3200" b="1" u="none" strike="noStrike" kern="1200" cap="none" spc="300" normalizeH="0" baseline="0">
                <a:solidFill>
                  <a:schemeClr val="tx1"/>
                </a:solidFill>
                <a:uFillTx/>
                <a:latin typeface="+mj-lt"/>
              </a:defRPr>
            </a:lvl1pPr>
          </a:lstStyle>
          <a:p>
            <a:pPr algn="l"/>
            <a:r>
              <a:rPr lang="en-US" sz="4000" spc="0" dirty="0">
                <a:solidFill>
                  <a:schemeClr val="tx1"/>
                </a:solidFill>
                <a:latin typeface="+mj-lt"/>
              </a:rPr>
              <a:t>Data Cleaning and Preparation</a:t>
            </a:r>
            <a:endParaRPr lang="en-US" sz="4000" spc="0" dirty="0">
              <a:solidFill>
                <a:schemeClr val="tx1"/>
              </a:solidFill>
              <a:latin typeface="+mj-lt"/>
            </a:endParaRPr>
          </a:p>
        </p:txBody>
      </p:sp>
      <p:cxnSp>
        <p:nvCxnSpPr>
          <p:cNvPr id="2" name="直接连接符 1"/>
          <p:cNvCxnSpPr/>
          <p:nvPr>
            <p:custDataLst>
              <p:tags r:id="rId3"/>
            </p:custDataLst>
          </p:nvPr>
        </p:nvCxnSpPr>
        <p:spPr>
          <a:xfrm>
            <a:off x="1062355" y="2854960"/>
            <a:ext cx="3984625" cy="0"/>
          </a:xfrm>
          <a:prstGeom prst="line">
            <a:avLst/>
          </a:prstGeom>
          <a:ln>
            <a:solidFill>
              <a:schemeClr val="tx1">
                <a:lumMod val="50000"/>
                <a:lumOff val="50000"/>
                <a:alpha val="21000"/>
              </a:schemeClr>
            </a:solidFill>
          </a:ln>
        </p:spPr>
        <p:style>
          <a:lnRef idx="2">
            <a:schemeClr val="accent1"/>
          </a:lnRef>
          <a:fillRef idx="0">
            <a:srgbClr val="FFFFFF"/>
          </a:fillRef>
          <a:effectRef idx="0">
            <a:srgbClr val="FFFFFF"/>
          </a:effectRef>
          <a:fontRef idx="minor">
            <a:schemeClr val="tx1"/>
          </a:fontRef>
        </p:style>
      </p:cxnSp>
      <p:pic>
        <p:nvPicPr>
          <p:cNvPr id="9" name="图片 8"/>
          <p:cNvPicPr>
            <a:picLocks noChangeAspect="1"/>
          </p:cNvPicPr>
          <p:nvPr>
            <p:custDataLst>
              <p:tags r:id="rId4"/>
            </p:custDataLst>
          </p:nvPr>
        </p:nvPicPr>
        <p:blipFill>
          <a:blip r:embed="rId5" cstate="print">
            <a:extLst>
              <a:ext uri="{28A0092B-C50C-407E-A947-70E740481C1C}">
                <a14:useLocalDpi xmlns:a14="http://schemas.microsoft.com/office/drawing/2010/main" val="0"/>
              </a:ext>
            </a:extLst>
          </a:blip>
          <a:srcRect l="20033" r="20033"/>
          <a:stretch>
            <a:fillRect/>
          </a:stretch>
        </p:blipFill>
        <p:spPr>
          <a:xfrm>
            <a:off x="5993609" y="-226"/>
            <a:ext cx="6198390" cy="6867865"/>
          </a:xfrm>
          <a:custGeom>
            <a:avLst/>
            <a:gdLst>
              <a:gd name="connsiteX0" fmla="*/ 1791721 w 6198390"/>
              <a:gd name="connsiteY0" fmla="*/ 0 h 6867865"/>
              <a:gd name="connsiteX1" fmla="*/ 6198390 w 6198390"/>
              <a:gd name="connsiteY1" fmla="*/ 227 h 6867865"/>
              <a:gd name="connsiteX2" fmla="*/ 6198390 w 6198390"/>
              <a:gd name="connsiteY2" fmla="*/ 6867865 h 6867865"/>
              <a:gd name="connsiteX3" fmla="*/ 0 w 6198390"/>
              <a:gd name="connsiteY3" fmla="*/ 6867865 h 6867865"/>
            </a:gdLst>
            <a:ahLst/>
            <a:cxnLst>
              <a:cxn ang="0">
                <a:pos x="connsiteX0" y="connsiteY0"/>
              </a:cxn>
              <a:cxn ang="0">
                <a:pos x="connsiteX1" y="connsiteY1"/>
              </a:cxn>
              <a:cxn ang="0">
                <a:pos x="connsiteX2" y="connsiteY2"/>
              </a:cxn>
              <a:cxn ang="0">
                <a:pos x="connsiteX3" y="connsiteY3"/>
              </a:cxn>
            </a:cxnLst>
            <a:rect l="l" t="t" r="r" b="b"/>
            <a:pathLst>
              <a:path w="6198390" h="6867865">
                <a:moveTo>
                  <a:pt x="1791721" y="0"/>
                </a:moveTo>
                <a:lnTo>
                  <a:pt x="6198390" y="227"/>
                </a:lnTo>
                <a:lnTo>
                  <a:pt x="6198390" y="6867865"/>
                </a:lnTo>
                <a:lnTo>
                  <a:pt x="0" y="6867865"/>
                </a:lnTo>
                <a:close/>
              </a:path>
            </a:pathLst>
          </a:custGeom>
          <a:ln w="9525">
            <a:solidFill>
              <a:schemeClr val="tx1">
                <a:lumMod val="40000"/>
                <a:lumOff val="60000"/>
                <a:alpha val="20000"/>
              </a:schemeClr>
            </a:solidFill>
          </a:ln>
        </p:spPr>
      </p:pic>
      <p:sp>
        <p:nvSpPr>
          <p:cNvPr id="3" name="矩形 2"/>
          <p:cNvSpPr/>
          <p:nvPr>
            <p:custDataLst>
              <p:tags r:id="rId6"/>
            </p:custDataLst>
          </p:nvPr>
        </p:nvSpPr>
        <p:spPr>
          <a:xfrm>
            <a:off x="539115" y="2097087"/>
            <a:ext cx="4341711" cy="444731"/>
          </a:xfrm>
          <a:prstGeom prst="rect">
            <a:avLst/>
          </a:prstGeom>
          <a:noFill/>
        </p:spPr>
        <p:txBody>
          <a:bodyPr wrap="square" lIns="0" tIns="0" rIns="0" bIns="0" rtlCol="0" anchor="ctr" anchorCtr="0">
            <a:normAutofit/>
          </a:bodyPr>
          <a:p>
            <a:pPr>
              <a:spcBef>
                <a:spcPct val="0"/>
              </a:spcBef>
              <a:spcAft>
                <a:spcPct val="0"/>
              </a:spcAft>
            </a:pPr>
            <a:r>
              <a:rPr lang="en-US" sz="2400" b="1" kern="0" dirty="0">
                <a:solidFill>
                  <a:schemeClr val="accent1"/>
                </a:solidFill>
                <a:latin typeface="+mj-lt"/>
              </a:rPr>
              <a:t>Handle Missing Values</a:t>
            </a:r>
            <a:endParaRPr lang="en-US" sz="2400" b="1" kern="0" dirty="0">
              <a:solidFill>
                <a:schemeClr val="accent1"/>
              </a:solidFill>
              <a:latin typeface="+mj-lt"/>
            </a:endParaRPr>
          </a:p>
        </p:txBody>
      </p:sp>
      <p:sp>
        <p:nvSpPr>
          <p:cNvPr id="6" name="矩形 5"/>
          <p:cNvSpPr/>
          <p:nvPr>
            <p:custDataLst>
              <p:tags r:id="rId7"/>
            </p:custDataLst>
          </p:nvPr>
        </p:nvSpPr>
        <p:spPr>
          <a:xfrm>
            <a:off x="539115" y="2686001"/>
            <a:ext cx="4328172" cy="454208"/>
          </a:xfrm>
          <a:prstGeom prst="rect">
            <a:avLst/>
          </a:prstGeom>
        </p:spPr>
        <p:txBody>
          <a:bodyPr wrap="square" lIns="0" tIns="0" rIns="0" bIns="0" anchor="t" anchorCtr="0">
            <a:normAutofit/>
          </a:bodyPr>
          <a:p>
            <a:pPr>
              <a:lnSpc>
                <a:spcPct val="150000"/>
              </a:lnSpc>
              <a:spcBef>
                <a:spcPct val="0"/>
              </a:spcBef>
              <a:spcAft>
                <a:spcPct val="0"/>
              </a:spcAft>
            </a:pPr>
            <a:r>
              <a:rPr lang="en-US" sz="1600" kern="0">
                <a:ln>
                  <a:noFill/>
                  <a:prstDash val="sysDot"/>
                </a:ln>
                <a:solidFill>
                  <a:schemeClr val="tx1"/>
                </a:solidFill>
                <a:latin typeface="+mn-lt"/>
              </a:rPr>
              <a:t>Convert data types, merge datasets</a:t>
            </a:r>
            <a:endParaRPr lang="en-US" sz="1600" kern="0">
              <a:ln>
                <a:noFill/>
                <a:prstDash val="sysDot"/>
              </a:ln>
              <a:solidFill>
                <a:schemeClr val="tx1"/>
              </a:solidFill>
              <a:latin typeface="+mn-lt"/>
            </a:endParaRPr>
          </a:p>
        </p:txBody>
      </p:sp>
      <p:sp>
        <p:nvSpPr>
          <p:cNvPr id="7" name="矩形 6"/>
          <p:cNvSpPr/>
          <p:nvPr>
            <p:custDataLst>
              <p:tags r:id="rId8"/>
            </p:custDataLst>
          </p:nvPr>
        </p:nvSpPr>
        <p:spPr>
          <a:xfrm>
            <a:off x="539115" y="3230822"/>
            <a:ext cx="4341711" cy="444731"/>
          </a:xfrm>
          <a:prstGeom prst="rect">
            <a:avLst/>
          </a:prstGeom>
          <a:noFill/>
        </p:spPr>
        <p:txBody>
          <a:bodyPr wrap="square" lIns="0" tIns="0" rIns="0" bIns="0" rtlCol="0" anchor="ctr" anchorCtr="0">
            <a:normAutofit/>
          </a:bodyPr>
          <a:p>
            <a:pPr>
              <a:spcBef>
                <a:spcPct val="0"/>
              </a:spcBef>
              <a:spcAft>
                <a:spcPct val="0"/>
              </a:spcAft>
            </a:pPr>
            <a:r>
              <a:rPr lang="en-US" sz="2400" b="1" kern="0">
                <a:solidFill>
                  <a:schemeClr val="accent1"/>
                </a:solidFill>
                <a:latin typeface="+mj-lt"/>
              </a:rPr>
              <a:t>Load Data</a:t>
            </a:r>
            <a:endParaRPr lang="en-US" sz="2400" b="1" kern="0">
              <a:solidFill>
                <a:schemeClr val="accent1"/>
              </a:solidFill>
              <a:latin typeface="+mj-lt"/>
            </a:endParaRPr>
          </a:p>
        </p:txBody>
      </p:sp>
      <p:sp>
        <p:nvSpPr>
          <p:cNvPr id="8" name="矩形 7"/>
          <p:cNvSpPr/>
          <p:nvPr>
            <p:custDataLst>
              <p:tags r:id="rId9"/>
            </p:custDataLst>
          </p:nvPr>
        </p:nvSpPr>
        <p:spPr>
          <a:xfrm>
            <a:off x="539115" y="3675615"/>
            <a:ext cx="4328172" cy="454208"/>
          </a:xfrm>
          <a:prstGeom prst="rect">
            <a:avLst/>
          </a:prstGeom>
        </p:spPr>
        <p:txBody>
          <a:bodyPr wrap="square" lIns="0" tIns="0" rIns="0" bIns="0" anchor="t" anchorCtr="0">
            <a:normAutofit fontScale="90000"/>
          </a:bodyPr>
          <a:p>
            <a:pPr>
              <a:lnSpc>
                <a:spcPct val="150000"/>
              </a:lnSpc>
              <a:spcBef>
                <a:spcPct val="0"/>
              </a:spcBef>
              <a:spcAft>
                <a:spcPct val="0"/>
              </a:spcAft>
            </a:pPr>
            <a:r>
              <a:rPr lang="en-US" kern="0" dirty="0">
                <a:ln>
                  <a:noFill/>
                  <a:prstDash val="sysDot"/>
                </a:ln>
                <a:solidFill>
                  <a:schemeClr val="tx1"/>
                </a:solidFill>
                <a:latin typeface="+mn-lt"/>
              </a:rPr>
              <a:t>Insert preprocessed data into SQL database</a:t>
            </a:r>
            <a:endParaRPr lang="en-US" kern="0" dirty="0">
              <a:ln>
                <a:noFill/>
                <a:prstDash val="sysDot"/>
              </a:ln>
              <a:solidFill>
                <a:schemeClr val="tx1"/>
              </a:solidFill>
              <a:latin typeface="+mn-lt"/>
            </a:endParaRPr>
          </a:p>
        </p:txBody>
      </p:sp>
      <p:sp>
        <p:nvSpPr>
          <p:cNvPr id="4" name="矩形 1"/>
          <p:cNvSpPr/>
          <p:nvPr>
            <p:custDataLst>
              <p:tags r:id="rId10"/>
            </p:custDataLst>
          </p:nvPr>
        </p:nvSpPr>
        <p:spPr>
          <a:xfrm>
            <a:off x="577850" y="4665475"/>
            <a:ext cx="5179617" cy="663651"/>
          </a:xfrm>
          <a:prstGeom prst="rect">
            <a:avLst/>
          </a:prstGeom>
          <a:noFill/>
        </p:spPr>
        <p:txBody>
          <a:bodyPr wrap="square" lIns="0" tIns="0" rIns="0" bIns="0" rtlCol="0" anchor="b">
            <a:normAutofit/>
          </a:bodyPr>
          <a:p>
            <a:pPr>
              <a:spcBef>
                <a:spcPct val="0"/>
              </a:spcBef>
              <a:spcAft>
                <a:spcPct val="0"/>
              </a:spcAft>
              <a:buClr>
                <a:schemeClr val="accent1"/>
              </a:buClr>
              <a:buSzPct val="70000"/>
            </a:pPr>
            <a:r>
              <a:rPr lang="en-US" sz="2400" b="1">
                <a:solidFill>
                  <a:schemeClr val="accent1"/>
                </a:solidFill>
                <a:latin typeface="+mj-lt"/>
              </a:rPr>
              <a:t>Connect to SQL</a:t>
            </a:r>
            <a:endParaRPr lang="en-US" sz="2400" b="1">
              <a:solidFill>
                <a:schemeClr val="accent1"/>
              </a:solidFill>
              <a:latin typeface="+mj-lt"/>
            </a:endParaRPr>
          </a:p>
        </p:txBody>
      </p:sp>
      <p:sp>
        <p:nvSpPr>
          <p:cNvPr id="5" name="矩形 2"/>
          <p:cNvSpPr/>
          <p:nvPr>
            <p:custDataLst>
              <p:tags r:id="rId11"/>
            </p:custDataLst>
          </p:nvPr>
        </p:nvSpPr>
        <p:spPr>
          <a:xfrm>
            <a:off x="574675" y="5233607"/>
            <a:ext cx="5182889" cy="488902"/>
          </a:xfrm>
          <a:prstGeom prst="rect">
            <a:avLst/>
          </a:prstGeom>
          <a:noFill/>
        </p:spPr>
        <p:txBody>
          <a:bodyPr wrap="square" lIns="0" tIns="0" rIns="0" bIns="0" rtlCol="0" anchor="t" anchorCtr="0">
            <a:normAutofit/>
          </a:bodyPr>
          <a:p>
            <a:pPr>
              <a:lnSpc>
                <a:spcPct val="150000"/>
              </a:lnSpc>
              <a:spcBef>
                <a:spcPct val="0"/>
              </a:spcBef>
              <a:spcAft>
                <a:spcPct val="0"/>
              </a:spcAft>
            </a:pPr>
            <a:r>
              <a:rPr lang="en-US" sz="1600" dirty="0">
                <a:ln>
                  <a:noFill/>
                  <a:prstDash val="sysDot"/>
                </a:ln>
                <a:solidFill>
                  <a:schemeClr val="tx1"/>
                </a:solidFill>
                <a:latin typeface="+mn-lt"/>
              </a:rPr>
              <a:t>Import data and create interactive dashboards</a:t>
            </a:r>
            <a:endParaRPr lang="en-US" sz="1600" dirty="0">
              <a:ln>
                <a:noFill/>
                <a:prstDash val="sysDot"/>
              </a:ln>
              <a:solidFill>
                <a:schemeClr val="tx1"/>
              </a:solidFill>
              <a:latin typeface="+mn-lt"/>
            </a:endParaRPr>
          </a:p>
        </p:txBody>
      </p:sp>
      <p:sp>
        <p:nvSpPr>
          <p:cNvPr id="10" name="Text Box 9"/>
          <p:cNvSpPr txBox="1"/>
          <p:nvPr/>
        </p:nvSpPr>
        <p:spPr>
          <a:xfrm>
            <a:off x="539115" y="4364355"/>
            <a:ext cx="6096000" cy="368300"/>
          </a:xfrm>
          <a:prstGeom prst="rect">
            <a:avLst/>
          </a:prstGeom>
          <a:noFill/>
        </p:spPr>
        <p:txBody>
          <a:bodyPr wrap="square" rtlCol="0" anchor="t">
            <a:spAutoFit/>
          </a:bodyPr>
          <a:p>
            <a:pPr algn="l"/>
            <a:r>
              <a:rPr lang="en-US" dirty="0">
                <a:solidFill>
                  <a:srgbClr val="FF0000"/>
                </a:solidFill>
                <a:latin typeface="+mj-lt"/>
                <a:sym typeface="+mn-ea"/>
              </a:rPr>
              <a:t>Power BI Visualization</a:t>
            </a:r>
            <a:endParaRPr lang="en-US" dirty="0">
              <a:solidFill>
                <a:srgbClr val="FF0000"/>
              </a:solidFill>
              <a:latin typeface="+mj-lt"/>
              <a:sym typeface="+mn-ea"/>
            </a:endParaRPr>
          </a:p>
        </p:txBody>
      </p:sp>
    </p:spTree>
    <p:custDataLst>
      <p:tags r:id="rId1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title"/>
            <p:custDataLst>
              <p:tags r:id="rId1"/>
            </p:custDataLst>
          </p:nvPr>
        </p:nvSpPr>
        <p:spPr>
          <a:xfrm>
            <a:off x="3900170" y="2228215"/>
            <a:ext cx="7291070" cy="3861435"/>
          </a:xfrm>
        </p:spPr>
        <p:txBody>
          <a:bodyPr/>
          <a:p>
            <a:pPr marL="0" indent="0" algn="r">
              <a:lnSpc>
                <a:spcPct val="100000"/>
              </a:lnSpc>
              <a:spcBef>
                <a:spcPts val="0"/>
              </a:spcBef>
              <a:spcAft>
                <a:spcPts val="0"/>
              </a:spcAft>
              <a:buSzPct val="100000"/>
            </a:pPr>
            <a:r>
              <a:rPr lang="en-US" sz="4000">
                <a:ea typeface="+mj-ea"/>
              </a:rPr>
              <a:t>Analysis Steps</a:t>
            </a:r>
            <a:endParaRPr lang="en-US" sz="4000">
              <a:ea typeface="+mj-ea"/>
            </a:endParaRPr>
          </a:p>
        </p:txBody>
      </p:sp>
      <p:sp>
        <p:nvSpPr>
          <p:cNvPr id="6" name="节编号"/>
          <p:cNvSpPr>
            <a:spLocks noGrp="1"/>
          </p:cNvSpPr>
          <p:nvPr>
            <p:ph type="body" sz="quarter" idx="13"/>
            <p:custDataLst>
              <p:tags r:id="rId2"/>
            </p:custDataLst>
          </p:nvPr>
        </p:nvSpPr>
        <p:spPr>
          <a:xfrm>
            <a:off x="2045335" y="803275"/>
            <a:ext cx="9144000" cy="1405890"/>
          </a:xfrm>
        </p:spPr>
        <p:txBody>
          <a:bodyPr>
            <a:normAutofit fontScale="90000" lnSpcReduction="10000"/>
          </a:bodyPr>
          <a:p>
            <a:r>
              <a:rPr lang="en-US"/>
              <a:t>03</a:t>
            </a:r>
            <a:endParaRPr lang="en-US"/>
          </a:p>
        </p:txBody>
      </p:sp>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vert="horz" lIns="0" tIns="0" rIns="0" bIns="0" rtlCol="0" anchor="ctr">
            <a:normAutofit/>
          </a:bodyPr>
          <a:lstStyle>
            <a:lvl1pPr algn="l">
              <a:defRPr>
                <a:solidFill>
                  <a:schemeClr val="lt1">
                    <a:lumMod val="100000"/>
                  </a:schemeClr>
                </a:solidFill>
                <a:latin typeface="+mj-lt"/>
                <a:sym typeface="Arial" panose="020B0604020202020204" pitchFamily="34" charset="0"/>
              </a:defRPr>
            </a:lvl1pPr>
          </a:lstStyle>
          <a:p>
            <a:pPr lvl="0" algn="l">
              <a:buClrTx/>
              <a:buSzTx/>
              <a:buFontTx/>
            </a:pPr>
            <a:r>
              <a:rPr lang="en-US" dirty="0">
                <a:ea typeface="+mj-ea"/>
                <a:cs typeface="+mn-ea"/>
                <a:sym typeface="+mn-ea"/>
              </a:rPr>
              <a:t>Customer Analysis</a:t>
            </a:r>
            <a:endParaRPr lang="en-US" dirty="0">
              <a:ea typeface="+mj-ea"/>
              <a:cs typeface="+mn-ea"/>
              <a:sym typeface="+mn-ea"/>
            </a:endParaRPr>
          </a:p>
        </p:txBody>
      </p:sp>
      <p:sp>
        <p:nvSpPr>
          <p:cNvPr id="4" name="内容占位符 2"/>
          <p:cNvSpPr>
            <a:spLocks noGrp="1"/>
          </p:cNvSpPr>
          <p:nvPr>
            <p:custDataLst>
              <p:tags r:id="rId2"/>
            </p:custDataLst>
          </p:nvPr>
        </p:nvSpPr>
        <p:spPr>
          <a:xfrm>
            <a:off x="695960" y="1301749"/>
            <a:ext cx="10800000" cy="4873625"/>
          </a:xfrm>
          <a:prstGeom prst="rect">
            <a:avLst/>
          </a:prstGeom>
        </p:spPr>
        <p:txBody>
          <a:bodyPr vert="horz" wrap="square"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0" lang="en-US" sz="1800" b="0" i="0" u="none" strike="noStrike" kern="1200" cap="none" spc="0" normalizeH="0" baseline="0" noProof="1" dirty="0" smtClean="0">
                <a:ln>
                  <a:noFill/>
                  <a:prstDash val="sysDot"/>
                </a:ln>
                <a:solidFill>
                  <a:srgbClr val="FFFFFF"/>
                </a:solidFill>
                <a:uFillTx/>
                <a:latin typeface="+mn-lt"/>
                <a:sym typeface="Arial" panose="020B0604020202020204" pitchFamily="34" charset="0"/>
              </a:defRPr>
            </a:lvl1pPr>
            <a:lvl2pPr marL="685800" marR="0" indent="-228600" algn="l" defTabSz="914400" rtl="0" eaLnBrk="1" fontAlgn="auto" latinLnBrk="0" hangingPunct="1">
              <a:lnSpc>
                <a:spcPct val="120000"/>
              </a:lnSpc>
              <a:spcBef>
                <a:spcPts val="1200"/>
              </a:spcBef>
              <a:spcAft>
                <a:spcPts val="0"/>
              </a:spcAft>
              <a:buFont typeface="Arial" panose="020B0604020202020204" pitchFamily="34" charset="0"/>
              <a:buChar char="•"/>
              <a:defRPr kumimoji="0" lang="en-US" sz="1600" b="0" i="0" u="none" strike="noStrike" kern="1200" cap="none" spc="150" normalizeH="0" baseline="0" dirty="0" smtClean="0">
                <a:solidFill>
                  <a:srgbClr val="FFFFFF"/>
                </a:solidFill>
                <a:uFillTx/>
                <a:latin typeface="+mn-ea"/>
              </a:defRPr>
            </a:lvl2pPr>
            <a:lvl3pPr marL="1143000" marR="0" indent="-228600" algn="l" defTabSz="914400" rtl="0" eaLnBrk="1" fontAlgn="auto" latinLnBrk="0" hangingPunct="1">
              <a:lnSpc>
                <a:spcPct val="120000"/>
              </a:lnSpc>
              <a:spcBef>
                <a:spcPts val="1200"/>
              </a:spcBef>
              <a:spcAft>
                <a:spcPts val="0"/>
              </a:spcAft>
              <a:buFont typeface="Arial" panose="020B0604020202020204" pitchFamily="34" charset="0"/>
              <a:buChar char="•"/>
              <a:defRPr kumimoji="0" lang="en-US" sz="1600" b="0" i="0" u="none" strike="noStrike" kern="1200" cap="none" spc="150" normalizeH="0" baseline="0" dirty="0" smtClean="0">
                <a:solidFill>
                  <a:srgbClr val="FFFFFF"/>
                </a:solidFill>
                <a:uFillTx/>
                <a:latin typeface="+mn-ea"/>
              </a:defRPr>
            </a:lvl3pPr>
            <a:lvl4pPr marL="1600200" marR="0" indent="-228600" algn="l" defTabSz="914400" rtl="0" eaLnBrk="1" fontAlgn="auto" latinLnBrk="0" hangingPunct="1">
              <a:lnSpc>
                <a:spcPct val="120000"/>
              </a:lnSpc>
              <a:spcBef>
                <a:spcPts val="1200"/>
              </a:spcBef>
              <a:spcAft>
                <a:spcPts val="0"/>
              </a:spcAft>
              <a:buFont typeface="Arial" panose="020B0604020202020204" pitchFamily="34" charset="0"/>
              <a:buChar char="•"/>
              <a:defRPr kumimoji="0" lang="en-US" sz="1600" b="0" i="0" u="none" strike="noStrike" kern="1200" cap="none" spc="150" normalizeH="0" baseline="0" dirty="0" smtClean="0">
                <a:solidFill>
                  <a:srgbClr val="FFFFFF"/>
                </a:solidFill>
                <a:uFillTx/>
                <a:latin typeface="+mn-ea"/>
              </a:defRPr>
            </a:lvl4pPr>
            <a:lvl5pPr marL="2057400" marR="0" indent="-228600" algn="l" defTabSz="914400" rtl="0" eaLnBrk="1" fontAlgn="auto" latinLnBrk="0" hangingPunct="1">
              <a:lnSpc>
                <a:spcPct val="120000"/>
              </a:lnSpc>
              <a:spcBef>
                <a:spcPts val="1200"/>
              </a:spcBef>
              <a:spcAft>
                <a:spcPts val="0"/>
              </a:spcAft>
              <a:buFont typeface="Arial" panose="020B0604020202020204" pitchFamily="34" charset="0"/>
              <a:buChar char="•"/>
              <a:defRPr kumimoji="0" lang="en-US" sz="1600" b="0" i="0" u="none" strike="noStrike" kern="1200" cap="none" spc="150" normalizeH="0" baseline="0" dirty="0">
                <a:solidFill>
                  <a:srgbClr val="FFFFFF"/>
                </a:solidFill>
                <a:uFillTx/>
                <a:latin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a:lstStyle>
          <a:p>
            <a:r>
              <a:rPr lang="zh-CN" altLang="en-US">
                <a:solidFill>
                  <a:schemeClr val="lt1"/>
                </a:solidFill>
              </a:rPr>
              <a:t>Demographic Distribution</a:t>
            </a:r>
            <a:endParaRPr lang="zh-CN" altLang="en-US">
              <a:solidFill>
                <a:schemeClr val="lt1"/>
              </a:solidFill>
            </a:endParaRPr>
          </a:p>
          <a:p>
            <a:pPr lvl="1"/>
            <a:r>
              <a:rPr lang="zh-CN" altLang="en-US">
                <a:solidFill>
                  <a:schemeClr val="lt1"/>
                </a:solidFill>
              </a:rPr>
              <a:t>Analyze customer gender, age, location</a:t>
            </a:r>
            <a:endParaRPr lang="zh-CN" altLang="en-US">
              <a:solidFill>
                <a:schemeClr val="lt1"/>
              </a:solidFill>
            </a:endParaRPr>
          </a:p>
          <a:p>
            <a:r>
              <a:rPr lang="zh-CN" altLang="en-US">
                <a:solidFill>
                  <a:schemeClr val="lt1"/>
                </a:solidFill>
              </a:rPr>
              <a:t>Purchase Patterns</a:t>
            </a:r>
            <a:endParaRPr lang="zh-CN" altLang="en-US">
              <a:solidFill>
                <a:schemeClr val="lt1"/>
              </a:solidFill>
            </a:endParaRPr>
          </a:p>
          <a:p>
            <a:pPr lvl="1"/>
            <a:r>
              <a:rPr lang="zh-CN" altLang="en-US">
                <a:solidFill>
                  <a:schemeClr val="lt1"/>
                </a:solidFill>
              </a:rPr>
              <a:t>Identify order value, purchase frequency, preferred products</a:t>
            </a:r>
            <a:endParaRPr lang="zh-CN" altLang="en-US">
              <a:solidFill>
                <a:schemeClr val="lt1"/>
              </a:solidFill>
            </a:endParaRPr>
          </a:p>
          <a:p>
            <a:r>
              <a:rPr lang="zh-CN" altLang="en-US">
                <a:solidFill>
                  <a:schemeClr val="lt1"/>
                </a:solidFill>
              </a:rPr>
              <a:t>Segmentation</a:t>
            </a:r>
            <a:endParaRPr lang="zh-CN" altLang="en-US">
              <a:solidFill>
                <a:schemeClr val="lt1"/>
              </a:solidFill>
            </a:endParaRPr>
          </a:p>
          <a:p>
            <a:pPr lvl="1"/>
            <a:r>
              <a:rPr lang="zh-CN" altLang="en-US">
                <a:solidFill>
                  <a:schemeClr val="lt1"/>
                </a:solidFill>
              </a:rPr>
              <a:t>Group customers based on demographics and behavior</a:t>
            </a:r>
            <a:endParaRPr lang="zh-CN" altLang="en-US">
              <a:solidFill>
                <a:schemeClr val="lt1"/>
              </a:solidFill>
            </a:endParaRPr>
          </a:p>
        </p:txBody>
      </p:sp>
    </p:spTree>
    <p:custDataLst>
      <p:tags r:id="rId3"/>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1"/>
  <p:tag name="KSO_WM_UNIT_LAYERLEVEL" val="1"/>
  <p:tag name="KSO_WM_TAG_VERSION" val="3.0"/>
  <p:tag name="KSO_WM_BEAUTIFY_FLAG" val="#wm#"/>
  <p:tag name="KSO_WM_UNIT_TYPE" val="i"/>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BEAUTIFY_FLAG" val="#wm#"/>
  <p:tag name="KSO_WM_UNIT_TYPE" val="i"/>
  <p:tag name="KSO_WM_UNIT_INDEX" val="1"/>
</p:tagLst>
</file>

<file path=ppt/tags/tag100.xml><?xml version="1.0" encoding="utf-8"?>
<p:tagLst xmlns:p="http://schemas.openxmlformats.org/presentationml/2006/main">
  <p:tag name="KSO_WM_SLIDE_ID" val="custom20238245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3457"/>
  <p:tag name="KSO_WM_SLIDE_TYPE" val="text"/>
  <p:tag name="KSO_WM_SLIDE_SUBTYPE" val="picTxt"/>
  <p:tag name="KSO_WM_SLIDE_SIZE" val="850.448*382.064"/>
  <p:tag name="KSO_WM_SLIDE_POSITION" val="54.7493*107.097"/>
  <p:tag name="KSO_WM_SLIDE_LAYOUT" val="a_l"/>
  <p:tag name="KSO_WM_SLIDE_LAYOUT_CNT" val="1_1"/>
  <p:tag name="KSO_WM_SPECIAL_SOURCE" val="bdnull"/>
  <p:tag name="KSO_WM_DIAGRAM_GROUP_CODE" val="l1-1"/>
  <p:tag name="KSO_WM_SLIDE_DIAGTYPE" val="l"/>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7*a*1"/>
  <p:tag name="KSO_WM_TEMPLATE_CATEGORY" val="custom"/>
  <p:tag name="KSO_WM_TEMPLATE_INDEX" val="20238007"/>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Your title here"/>
</p:tagLst>
</file>

<file path=ppt/tags/tag102.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8007_7*e*1"/>
  <p:tag name="KSO_WM_TEMPLATE_CATEGORY" val="custom"/>
  <p:tag name="KSO_WM_TEMPLATE_INDEX" val="20238007"/>
  <p:tag name="KSO_WM_UNIT_LAYERLEVEL" val="1"/>
  <p:tag name="KSO_WM_TAG_VERSION" val="3.0"/>
  <p:tag name="KSO_WM_BEAUTIFY_FLAG" val="#wm#"/>
  <p:tag name="KSO_WM_UNIT_NOCLEAR" val="0"/>
  <p:tag name="KSO_WM_UNIT_VALUE" val="13"/>
  <p:tag name="KSO_WM_UNIT_TYPE" val="e"/>
  <p:tag name="KSO_WM_UNIT_INDEX" val="1"/>
  <p:tag name="KSO_WM_UNIT_PRESET_TEXT" val="02"/>
</p:tagLst>
</file>

<file path=ppt/tags/tag103.xml><?xml version="1.0" encoding="utf-8"?>
<p:tagLst xmlns:p="http://schemas.openxmlformats.org/presentationml/2006/main">
  <p:tag name="KSO_WM_SLIDE_ID" val="custom20238007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8007"/>
  <p:tag name="KSO_WM_SLIDE_TYPE" val="sectionTitle"/>
  <p:tag name="KSO_WM_SLIDE_SUBTYPE" val="pureTxt"/>
  <p:tag name="KSO_WM_SLIDE_LAYOUT" val="a_e"/>
  <p:tag name="KSO_WM_SLIDE_LAYOUT_CNT" val="1_1"/>
  <p:tag name="KSO_WM_SPECIAL_SOURCE" val="bdnull"/>
  <p:tag name="KSO_WM_SLIDE_THEME_ID" val="3323825"/>
  <p:tag name="KSO_WM_SLIDE_THEME_NAME" val="Z_20238007_Black Tech"/>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390_1*i*1"/>
  <p:tag name="KSO_WM_TEMPLATE_CATEGORY" val="custom"/>
  <p:tag name="KSO_WM_TEMPLATE_INDEX" val="20238390"/>
  <p:tag name="KSO_WM_UNIT_LAYERLEVEL" val="1"/>
  <p:tag name="KSO_WM_TAG_VERSION" val="3.0"/>
  <p:tag name="KSO_WM_BEAUTIFY_FLAG" val="#wm#"/>
  <p:tag name="KSO_WM_UNIT_FILL_FORE_SCHEMECOLOR_INDEX" val="5"/>
  <p:tag name="KSO_WM_UNIT_TEXT_FILL_FORE_SCHEMECOLOR_INDEX" val="2"/>
  <p:tag name="KSO_WM_UNIT_TEXT_FILL_TYPE" val="1"/>
  <p:tag name="KSO_WM_UNIT_USESOURCEFORMAT_APPLY" val="0"/>
</p:tagLst>
</file>

<file path=ppt/tags/tag105.xml><?xml version="1.0" encoding="utf-8"?>
<p:tagLst xmlns:p="http://schemas.openxmlformats.org/presentationml/2006/main">
  <p:tag name="KSO_WM_BEAUTIFY_FLAG" val="#wm#"/>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38390_1*a*1"/>
  <p:tag name="KSO_WM_TEMPLATE_CATEGORY" val="custom"/>
  <p:tag name="KSO_WM_TEMPLATE_INDEX" val="20238390"/>
  <p:tag name="KSO_WM_UNIT_LAYERLEVEL" val="1"/>
  <p:tag name="KSO_WM_TAG_VERSION" val="3.0"/>
  <p:tag name="KSO_WM_UNIT_PRESET_TEXT" val="The title goes here"/>
  <p:tag name="KSO_WM_UNIT_TEXT_FILL_FORE_SCHEMECOLOR_INDEX" val="13"/>
  <p:tag name="KSO_WM_UNIT_TEXT_FILL_TYPE" val="1"/>
  <p:tag name="KSO_WM_UNIT_USESOURCEFORMAT_APPLY" val="0"/>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8390_1*i*2"/>
  <p:tag name="KSO_WM_TEMPLATE_CATEGORY" val="custom"/>
  <p:tag name="KSO_WM_TEMPLATE_INDEX" val="20238390"/>
  <p:tag name="KSO_WM_UNIT_LAYERLEVEL" val="1"/>
  <p:tag name="KSO_WM_TAG_VERSION" val="3.0"/>
  <p:tag name="KSO_WM_BEAUTIFY_FLAG" val="#wm#"/>
  <p:tag name="KSO_WM_UNIT_LINE_FORE_SCHEMECOLOR_INDEX" val="13"/>
  <p:tag name="KSO_WM_UNIT_LINE_FILL_TYPE" val="2"/>
  <p:tag name="KSO_WM_UNIT_USESOURCEFORMAT_APPLY" val="0"/>
</p:tagLst>
</file>

<file path=ppt/tags/tag107.xml><?xml version="1.0" encoding="utf-8"?>
<p:tagLst xmlns:p="http://schemas.openxmlformats.org/presentationml/2006/main">
  <p:tag name="KSO_WM_UNIT_VALUE" val="1906*1720"/>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390_1*d*1"/>
  <p:tag name="KSO_WM_TEMPLATE_CATEGORY" val="custom"/>
  <p:tag name="KSO_WM_TEMPLATE_INDEX" val="20238390"/>
  <p:tag name="KSO_WM_UNIT_LAYERLEVEL" val="1"/>
  <p:tag name="KSO_WM_TAG_VERSION" val="3.0"/>
  <p:tag name="KSO_WM_BEAUTIFY_FLAG" val="#wm#"/>
  <p:tag name="KSO_WM_UNIT_LINE_FORE_SCHEMECOLOR_INDEX" val="13"/>
  <p:tag name="KSO_WM_UNIT_LINE_FILL_TYPE" val="2"/>
  <p:tag name="KSO_WM_UNIT_USESOURCEFORMAT_APPLY" val="0"/>
</p:tagLst>
</file>

<file path=ppt/tags/tag108.xml><?xml version="1.0" encoding="utf-8"?>
<p:tagLst xmlns:p="http://schemas.openxmlformats.org/presentationml/2006/main">
  <p:tag name="KSO_WM_DIAGRAM_MAX_ITEMCNT" val="2"/>
  <p:tag name="KSO_WM_DIAGRAM_MIN_ITEMCNT" val="2"/>
  <p:tag name="KSO_WM_DIAGRAM_VIRTUALLY_FRAME" val="{&quot;height&quot;:191.1500787401575,&quot;left&quot;:42.44999389648437,&quot;top&quot;:165.12496062992128,&quot;width&quot;:370.7500122070312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8"/>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66_1*l_h_a*1_1_1"/>
  <p:tag name="KSO_WM_TEMPLATE_CATEGORY" val="diagram"/>
  <p:tag name="KSO_WM_TEMPLATE_INDEX" val="20237966"/>
  <p:tag name="KSO_WM_UNIT_LAYERLEVEL" val="1_1_1"/>
  <p:tag name="KSO_WM_TAG_VERSION" val="3.0"/>
  <p:tag name="KSO_WM_BEAUTIFY_FLAG" val="#wm#"/>
  <p:tag name="KSO_WM_UNIT_PRESET_TEXT" val="Title"/>
  <p:tag name="KSO_WM_UNIT_TEXT_FILL_FORE_SCHEMECOLOR_INDEX" val="1"/>
  <p:tag name="KSO_WM_UNIT_TEXT_FILL_TYPE" val="1"/>
  <p:tag name="KSO_WM_UNIT_USESOURCEFORMAT_APPLY" val="0"/>
</p:tagLst>
</file>

<file path=ppt/tags/tag109.xml><?xml version="1.0" encoding="utf-8"?>
<p:tagLst xmlns:p="http://schemas.openxmlformats.org/presentationml/2006/main">
  <p:tag name="KSO_WM_DIAGRAM_VIRTUALLY_FRAME" val="{&quot;height&quot;:191.1500787401575,&quot;left&quot;:42.44999389648437,&quot;top&quot;:165.12496062992128,&quot;width&quot;:370.75001220703126}"/>
  <p:tag name="KSO_WM_DIAGRAM_MAX_ITEMCNT" val="2"/>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17"/>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66_1*l_h_f*1_1_1"/>
  <p:tag name="KSO_WM_TEMPLATE_CATEGORY" val="diagram"/>
  <p:tag name="KSO_WM_TEMPLATE_INDEX" val="20237966"/>
  <p:tag name="KSO_WM_UNIT_LAYERLEVEL" val="1_1_1"/>
  <p:tag name="KSO_WM_TAG_VERSION" val="3.0"/>
  <p:tag name="KSO_WM_BEAUTIFY_FLAG" val="#wm#"/>
  <p:tag name="KSO_WM_UNIT_PRESET_TEXT" val="Click here to add text"/>
  <p:tag name="KSO_WM_UNIT_TEXT_FILL_FORE_SCHEMECOLOR_INDEX" val="1"/>
  <p:tag name="KSO_WM_UNIT_TEXT_FILL_TYPE" val="1"/>
  <p:tag name="KSO_WM_UNIT_USESOURCEFORMAT_APPLY" val="0"/>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110.xml><?xml version="1.0" encoding="utf-8"?>
<p:tagLst xmlns:p="http://schemas.openxmlformats.org/presentationml/2006/main">
  <p:tag name="KSO_WM_DIAGRAM_MAX_ITEMCNT" val="2"/>
  <p:tag name="KSO_WM_DIAGRAM_MIN_ITEMCNT" val="2"/>
  <p:tag name="KSO_WM_DIAGRAM_VIRTUALLY_FRAME" val="{&quot;height&quot;:191.1500787401575,&quot;left&quot;:42.44999389648437,&quot;top&quot;:165.12496062992128,&quot;width&quot;:370.7500122070312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8"/>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7966_1*l_h_a*1_2_1"/>
  <p:tag name="KSO_WM_TEMPLATE_CATEGORY" val="diagram"/>
  <p:tag name="KSO_WM_TEMPLATE_INDEX" val="20237966"/>
  <p:tag name="KSO_WM_UNIT_LAYERLEVEL" val="1_1_1"/>
  <p:tag name="KSO_WM_TAG_VERSION" val="3.0"/>
  <p:tag name="KSO_WM_BEAUTIFY_FLAG" val="#wm#"/>
  <p:tag name="KSO_WM_UNIT_PRESET_TEXT" val="Title"/>
  <p:tag name="KSO_WM_UNIT_TEXT_FILL_FORE_SCHEMECOLOR_INDEX" val="1"/>
  <p:tag name="KSO_WM_UNIT_TEXT_FILL_TYPE" val="1"/>
  <p:tag name="KSO_WM_UNIT_USESOURCEFORMAT_APPLY" val="0"/>
</p:tagLst>
</file>

<file path=ppt/tags/tag111.xml><?xml version="1.0" encoding="utf-8"?>
<p:tagLst xmlns:p="http://schemas.openxmlformats.org/presentationml/2006/main">
  <p:tag name="KSO_WM_DIAGRAM_VIRTUALLY_FRAME" val="{&quot;height&quot;:191.1500787401575,&quot;left&quot;:42.44999389648437,&quot;top&quot;:165.12496062992128,&quot;width&quot;:370.75001220703126}"/>
  <p:tag name="KSO_WM_DIAGRAM_MAX_ITEMCNT" val="2"/>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17"/>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66_1*l_h_f*1_2_1"/>
  <p:tag name="KSO_WM_TEMPLATE_CATEGORY" val="diagram"/>
  <p:tag name="KSO_WM_TEMPLATE_INDEX" val="20237966"/>
  <p:tag name="KSO_WM_UNIT_LAYERLEVEL" val="1_1_1"/>
  <p:tag name="KSO_WM_TAG_VERSION" val="3.0"/>
  <p:tag name="KSO_WM_BEAUTIFY_FLAG" val="#wm#"/>
  <p:tag name="KSO_WM_UNIT_PRESET_TEXT" val="Click here to add text"/>
  <p:tag name="KSO_WM_UNIT_TEXT_FILL_FORE_SCHEMECOLOR_INDEX" val="1"/>
  <p:tag name="KSO_WM_UNIT_TEXT_FILL_TYPE" val="1"/>
  <p:tag name="KSO_WM_UNIT_USESOURCEFORMAT_APPLY" val="0"/>
</p:tagLst>
</file>

<file path=ppt/tags/tag112.xml><?xml version="1.0" encoding="utf-8"?>
<p:tagLst xmlns:p="http://schemas.openxmlformats.org/presentationml/2006/main">
  <p:tag name="KSO_WM_DIAGRAM_MAX_ITEMCNT" val="4"/>
  <p:tag name="KSO_WM_DIAGRAM_MIN_ITEMCNT" val="1"/>
  <p:tag name="KSO_WM_DIAGRAM_VIRTUALLY_FRAME" val="{&quot;height&quot;:241.44999694824213,&quot;left&quot;:88.85,&quot;top&quot;:219.62574955737495,&quot;width&quot;:408.10149606299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53_1*l_h_a*1_1_1"/>
  <p:tag name="KSO_WM_TEMPLATE_CATEGORY" val="diagram"/>
  <p:tag name="KSO_WM_TEMPLATE_INDEX" val="20237953"/>
  <p:tag name="KSO_WM_UNIT_LAYERLEVEL" val="1_1_1"/>
  <p:tag name="KSO_WM_TAG_VERSION" val="3.0"/>
  <p:tag name="KSO_WM_UNIT_PRESET_TEXT" val="Your title here"/>
  <p:tag name="KSO_WM_UNIT_TEXT_FILL_FORE_SCHEMECOLOR_INDEX" val="1"/>
  <p:tag name="KSO_WM_UNIT_TEXT_FILL_TYPE" val="1"/>
  <p:tag name="KSO_WM_UNIT_USESOURCEFORMAT_APPLY" val="0"/>
</p:tagLst>
</file>

<file path=ppt/tags/tag113.xml><?xml version="1.0" encoding="utf-8"?>
<p:tagLst xmlns:p="http://schemas.openxmlformats.org/presentationml/2006/main">
  <p:tag name="KSO_WM_DIAGRAM_MAX_ITEMCNT" val="4"/>
  <p:tag name="KSO_WM_DIAGRAM_MIN_ITEMCNT" val="1"/>
  <p:tag name="KSO_WM_DIAGRAM_VIRTUALLY_FRAME" val="{&quot;height&quot;:241.44999694824213,&quot;left&quot;:88.85,&quot;top&quot;:219.62574955737495,&quot;width&quot;:408.1014960629921}"/>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24"/>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53_1*l_h_f*1_1_1"/>
  <p:tag name="KSO_WM_TEMPLATE_CATEGORY" val="diagram"/>
  <p:tag name="KSO_WM_TEMPLATE_INDEX" val="20237953"/>
  <p:tag name="KSO_WM_UNIT_LAYERLEVEL" val="1_1_1"/>
  <p:tag name="KSO_WM_TAG_VERSION" val="3.0"/>
  <p:tag name="KSO_WM_UNIT_PRESET_TEXT" val="Presentations are communication tools"/>
  <p:tag name="KSO_WM_UNIT_TEXT_FILL_FORE_SCHEMECOLOR_INDEX" val="1"/>
  <p:tag name="KSO_WM_UNIT_TEXT_FILL_TYPE" val="1"/>
  <p:tag name="KSO_WM_UNIT_USESOURCEFORMAT_APPLY" val="0"/>
</p:tagLst>
</file>

<file path=ppt/tags/tag114.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319.7*135.4"/>
  <p:tag name="KSO_WM_SLIDE_POSITION" val="83.3*315.85"/>
  <p:tag name="KSO_WM_SLIDE_LAYOUT" val="a_d_l"/>
  <p:tag name="KSO_WM_SLIDE_LAYOUT_CNT" val="1_1_1"/>
  <p:tag name="KSO_WM_SPECIAL_SOURCE" val="bdnull"/>
  <p:tag name="KSO_WM_DIAGRAM_GROUP_CODE" val="l1-1"/>
  <p:tag name="KSO_WM_SLIDE_DIAGTYPE" val="l"/>
  <p:tag name="KSO_WM_TEMPLATE_INDEX" val="20233457"/>
  <p:tag name="KSO_WM_TEMPLATE_SUBCATEGORY" val="0"/>
  <p:tag name="KSO_WM_SLIDE_INDEX" val="1"/>
  <p:tag name="KSO_WM_TAG_VERSION" val="3.0"/>
  <p:tag name="KSO_WM_SLIDE_ID" val="custom20238390_1"/>
  <p:tag name="KSO_WM_SLIDE_ITEM_CNT"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7*a*1"/>
  <p:tag name="KSO_WM_TEMPLATE_CATEGORY" val="custom"/>
  <p:tag name="KSO_WM_TEMPLATE_INDEX" val="20238007"/>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Your title here"/>
</p:tagLst>
</file>

<file path=ppt/tags/tag116.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8007_7*e*1"/>
  <p:tag name="KSO_WM_TEMPLATE_CATEGORY" val="custom"/>
  <p:tag name="KSO_WM_TEMPLATE_INDEX" val="20238007"/>
  <p:tag name="KSO_WM_UNIT_LAYERLEVEL" val="1"/>
  <p:tag name="KSO_WM_TAG_VERSION" val="3.0"/>
  <p:tag name="KSO_WM_BEAUTIFY_FLAG" val="#wm#"/>
  <p:tag name="KSO_WM_UNIT_NOCLEAR" val="0"/>
  <p:tag name="KSO_WM_UNIT_VALUE" val="13"/>
  <p:tag name="KSO_WM_UNIT_TYPE" val="e"/>
  <p:tag name="KSO_WM_UNIT_INDEX" val="1"/>
  <p:tag name="KSO_WM_UNIT_PRESET_TEXT" val="03"/>
</p:tagLst>
</file>

<file path=ppt/tags/tag117.xml><?xml version="1.0" encoding="utf-8"?>
<p:tagLst xmlns:p="http://schemas.openxmlformats.org/presentationml/2006/main">
  <p:tag name="KSO_WM_SLIDE_ID" val="custom20238007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8007"/>
  <p:tag name="KSO_WM_SLIDE_TYPE" val="sectionTitle"/>
  <p:tag name="KSO_WM_SLIDE_SUBTYPE" val="pureTxt"/>
  <p:tag name="KSO_WM_SLIDE_LAYOUT" val="a_e"/>
  <p:tag name="KSO_WM_SLIDE_LAYOUT_CNT" val="1_1"/>
  <p:tag name="KSO_WM_SPECIAL_SOURCE" val="bdnull"/>
  <p:tag name="KSO_WM_SLIDE_THEME_ID" val="3323825"/>
  <p:tag name="KSO_WM_SLIDE_THEME_NAME" val="Z_20238007_Black Tech"/>
</p:tagLst>
</file>

<file path=ppt/tags/tag118.xml><?xml version="1.0" encoding="utf-8"?>
<p:tagLst xmlns:p="http://schemas.openxmlformats.org/presentationml/2006/main">
  <p:tag name="KSO_WM_UNIT_INDEX" val="1"/>
  <p:tag name="KSO_WM_UNIT_TYPE" val="a"/>
  <p:tag name="KSO_WM_BEAUTIFY_FLAG" val="#wm#"/>
</p:tagLst>
</file>

<file path=ppt/tags/tag119.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BEAUTIFY_FLAG" val="#wm#"/>
  <p:tag name="KSO_WM_UNIT_TYPE" val="i"/>
  <p:tag name="KSO_WM_UNIT_INDEX" val="1"/>
</p:tagLst>
</file>

<file path=ppt/tags/tag120.xml><?xml version="1.0" encoding="utf-8"?>
<p:tagLst xmlns:p="http://schemas.openxmlformats.org/presentationml/2006/main">
  <p:tag name="KSO_WM_TEMPLATE_CATEGORY" val="custom"/>
  <p:tag name="KSO_WM_TEMPLATE_INDEX" val="20233457"/>
  <p:tag name="KSO_WM_SLIDE_TYPE" val="text"/>
  <p:tag name="KSO_WM_BEAUTIFY_FLAG" val="#wm#"/>
</p:tagLst>
</file>

<file path=ppt/tags/tag121.xml><?xml version="1.0" encoding="utf-8"?>
<p:tagLst xmlns:p="http://schemas.openxmlformats.org/presentationml/2006/main">
  <p:tag name="KSO_WM_BEAUTIFY_FLAG" val="#wm#"/>
  <p:tag name="KSO_WM_TEMPLATE_CATEGORY" val="custom"/>
  <p:tag name="KSO_WM_TEMPLATE_INDEX" val="20233457"/>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8251_3*l_h_d*1_2_1"/>
  <p:tag name="KSO_WM_TEMPLATE_CATEGORY" val="diagram"/>
  <p:tag name="KSO_WM_TEMPLATE_INDEX" val="20238251"/>
  <p:tag name="KSO_WM_UNIT_LAYERLEVEL" val="1_1_1"/>
  <p:tag name="KSO_WM_TAG_VERSION" val="3.0"/>
  <p:tag name="KSO_WM_BEAUTIFY_FLAG" val="#wm#"/>
  <p:tag name="KSO_WM_DIAGRAM_VERSION" val="3"/>
  <p:tag name="KSO_WM_DIAGRAM_COLOR_TRICK" val="1"/>
  <p:tag name="KSO_WM_DIAGRAM_COLOR_TEXT_CAN_REMOVE" val="n"/>
  <p:tag name="KSO_WM_UNIT_VALUE" val="547*682"/>
  <p:tag name="KSO_WM_UNIT_TYPE" val="l_h_d"/>
  <p:tag name="KSO_WM_UNIT_INDEX" val="1_2_1"/>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UNIT_LINE_FILL_TYPE" val="2"/>
  <p:tag name="KSO_WM_UNIT_USESOURCEFORMAT_APPLY" val="0"/>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8251_3*l_h_d*1_4_1"/>
  <p:tag name="KSO_WM_TEMPLATE_CATEGORY" val="diagram"/>
  <p:tag name="KSO_WM_TEMPLATE_INDEX" val="20238251"/>
  <p:tag name="KSO_WM_UNIT_LAYERLEVEL" val="1_1_1"/>
  <p:tag name="KSO_WM_TAG_VERSION" val="3.0"/>
  <p:tag name="KSO_WM_BEAUTIFY_FLAG" val="#wm#"/>
  <p:tag name="KSO_WM_DIAGRAM_VERSION" val="3"/>
  <p:tag name="KSO_WM_DIAGRAM_COLOR_TRICK" val="1"/>
  <p:tag name="KSO_WM_DIAGRAM_COLOR_TEXT_CAN_REMOVE" val="n"/>
  <p:tag name="KSO_WM_UNIT_VALUE" val="547*682"/>
  <p:tag name="KSO_WM_UNIT_TYPE" val="l_h_d"/>
  <p:tag name="KSO_WM_UNIT_INDEX" val="1_4_1"/>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UNIT_LINE_FILL_TYPE" val="2"/>
  <p:tag name="KSO_WM_UNIT_USESOURCEFORMAT_APPLY" val="0"/>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8251_3*l_h_d*1_1_1"/>
  <p:tag name="KSO_WM_TEMPLATE_CATEGORY" val="diagram"/>
  <p:tag name="KSO_WM_TEMPLATE_INDEX" val="20238251"/>
  <p:tag name="KSO_WM_UNIT_LAYERLEVEL" val="1_1_1"/>
  <p:tag name="KSO_WM_TAG_VERSION" val="3.0"/>
  <p:tag name="KSO_WM_BEAUTIFY_FLAG" val="#wm#"/>
  <p:tag name="KSO_WM_DIAGRAM_VERSION" val="3"/>
  <p:tag name="KSO_WM_DIAGRAM_COLOR_TRICK" val="1"/>
  <p:tag name="KSO_WM_DIAGRAM_COLOR_TEXT_CAN_REMOVE" val="n"/>
  <p:tag name="KSO_WM_UNIT_VALUE" val="547*682"/>
  <p:tag name="KSO_WM_UNIT_TYPE" val="l_h_d"/>
  <p:tag name="KSO_WM_UNIT_INDEX" val="1_1_1"/>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UNIT_LINE_FILL_TYPE" val="2"/>
  <p:tag name="KSO_WM_UNIT_USESOURCEFORMAT_APPLY" val="0"/>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8251_3*l_h_d*1_3_1"/>
  <p:tag name="KSO_WM_TEMPLATE_CATEGORY" val="diagram"/>
  <p:tag name="KSO_WM_TEMPLATE_INDEX" val="20238251"/>
  <p:tag name="KSO_WM_UNIT_LAYERLEVEL" val="1_1_1"/>
  <p:tag name="KSO_WM_TAG_VERSION" val="3.0"/>
  <p:tag name="KSO_WM_BEAUTIFY_FLAG" val="#wm#"/>
  <p:tag name="KSO_WM_DIAGRAM_VERSION" val="3"/>
  <p:tag name="KSO_WM_DIAGRAM_COLOR_TRICK" val="1"/>
  <p:tag name="KSO_WM_DIAGRAM_COLOR_TEXT_CAN_REMOVE" val="n"/>
  <p:tag name="KSO_WM_UNIT_VALUE" val="547*682"/>
  <p:tag name="KSO_WM_UNIT_TYPE" val="l_h_d"/>
  <p:tag name="KSO_WM_UNIT_INDEX" val="1_3_1"/>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UNIT_LINE_FILL_TYPE" val="2"/>
  <p:tag name="KSO_WM_UNIT_USESOURCEFORMAT_APPLY" val="0"/>
</p:tagLst>
</file>

<file path=ppt/tags/tag12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8251_3*l_h_i*1_1_1"/>
  <p:tag name="KSO_WM_TEMPLATE_CATEGORY" val="diagram"/>
  <p:tag name="KSO_WM_TEMPLATE_INDEX" val="20238251"/>
  <p:tag name="KSO_WM_UNIT_LAYERLEVEL" val="1_1_1"/>
  <p:tag name="KSO_WM_TAG_VERSION" val="3.0"/>
  <p:tag name="KSO_WM_BEAUTIFY_FLAG" val="#wm#"/>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gradient&quot;:[{&quot;brightness&quot;:1,&quot;colorType&quot;:1,&quot;foreColorIndex&quot;:5,&quot;pos&quot;:0,&quot;transparency&quot;:1},{&quot;brightness&quot;:0.6000000238418579,&quot;colorType&quot;:1,&quot;foreColorIndex&quot;:5,&quot;pos&quot;:0.6899999976158142,&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DIAGRAM_USE_COLOR_VALUE" val="{&quot;color_scheme&quot;:1,&quot;color_type&quot;:1,&quot;theme_color_indexes&quot;:[]}"/>
  <p:tag name="KSO_WM_UNIT_LINE_FORE_SCHEMECOLOR_INDEX" val="5"/>
  <p:tag name="KSO_WM_UNIT_USESOURCEFORMAT_APPLY" val="0"/>
</p:tagLst>
</file>

<file path=ppt/tags/tag12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8251_3*l_h_f*1_1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UNIT_USESOURCEFORMAT_APPLY" val="0"/>
</p:tagLst>
</file>

<file path=ppt/tags/tag12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8251_3*l_h_a*1_1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 name="KSO_WM_UNIT_TEXT_FILL_FORE_SCHEMECOLOR_INDEX" val="1"/>
  <p:tag name="KSO_WM_UNIT_TEXT_FILL_TYPE" val="1"/>
  <p:tag name="KSO_WM_UNIT_USESOURCEFORMAT_APPLY" val="0"/>
</p:tagLst>
</file>

<file path=ppt/tags/tag12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8251_3*l_h_i*1_2_1"/>
  <p:tag name="KSO_WM_TEMPLATE_CATEGORY" val="diagram"/>
  <p:tag name="KSO_WM_TEMPLATE_INDEX" val="20238251"/>
  <p:tag name="KSO_WM_UNIT_LAYERLEVEL" val="1_1_1"/>
  <p:tag name="KSO_WM_TAG_VERSION" val="3.0"/>
  <p:tag name="KSO_WM_BEAUTIFY_FLAG" val="#wm#"/>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gradient&quot;:[{&quot;brightness&quot;:1,&quot;colorType&quot;:1,&quot;foreColorIndex&quot;:5,&quot;pos&quot;:0,&quot;transparency&quot;:1},{&quot;brightness&quot;:0.6000000238418579,&quot;colorType&quot;:1,&quot;foreColorIndex&quot;:5,&quot;pos&quot;:0.6899999976158142,&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DIAGRAM_USE_COLOR_VALUE" val="{&quot;color_scheme&quot;:1,&quot;color_type&quot;:1,&quot;theme_color_indexes&quot;:[]}"/>
  <p:tag name="KSO_WM_UNIT_LINE_FORE_SCHEMECOLOR_INDEX" val="5"/>
  <p:tag name="KSO_WM_UNIT_USESOURCEFORMAT_APPLY" val="0"/>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13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8251_3*l_h_f*1_2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UNIT_USESOURCEFORMAT_APPLY" val="0"/>
</p:tagLst>
</file>

<file path=ppt/tags/tag13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8251_3*l_h_a*1_2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 name="KSO_WM_UNIT_TEXT_FILL_FORE_SCHEMECOLOR_INDEX" val="1"/>
  <p:tag name="KSO_WM_UNIT_TEXT_FILL_TYPE" val="1"/>
  <p:tag name="KSO_WM_UNIT_USESOURCEFORMAT_APPLY" val="0"/>
</p:tagLst>
</file>

<file path=ppt/tags/tag13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8251_3*l_h_i*1_3_1"/>
  <p:tag name="KSO_WM_TEMPLATE_CATEGORY" val="diagram"/>
  <p:tag name="KSO_WM_TEMPLATE_INDEX" val="20238251"/>
  <p:tag name="KSO_WM_UNIT_LAYERLEVEL" val="1_1_1"/>
  <p:tag name="KSO_WM_TAG_VERSION" val="3.0"/>
  <p:tag name="KSO_WM_BEAUTIFY_FLAG" val="#wm#"/>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gradient&quot;:[{&quot;brightness&quot;:1,&quot;colorType&quot;:1,&quot;foreColorIndex&quot;:5,&quot;pos&quot;:0,&quot;transparency&quot;:1},{&quot;brightness&quot;:0.6000000238418579,&quot;colorType&quot;:1,&quot;foreColorIndex&quot;:5,&quot;pos&quot;:0.6899999976158142,&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DIAGRAM_USE_COLOR_VALUE" val="{&quot;color_scheme&quot;:1,&quot;color_type&quot;:1,&quot;theme_color_indexes&quot;:[]}"/>
  <p:tag name="KSO_WM_UNIT_LINE_FORE_SCHEMECOLOR_INDEX" val="5"/>
  <p:tag name="KSO_WM_UNIT_USESOURCEFORMAT_APPLY" val="0"/>
</p:tagLst>
</file>

<file path=ppt/tags/tag13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8251_3*l_h_f*1_3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UNIT_USESOURCEFORMAT_APPLY" val="0"/>
</p:tagLst>
</file>

<file path=ppt/tags/tag13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diagram20238251_3*l_h_a*1_3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 name="KSO_WM_UNIT_TEXT_FILL_FORE_SCHEMECOLOR_INDEX" val="1"/>
  <p:tag name="KSO_WM_UNIT_TEXT_FILL_TYPE" val="1"/>
  <p:tag name="KSO_WM_UNIT_USESOURCEFORMAT_APPLY" val="0"/>
</p:tagLst>
</file>

<file path=ppt/tags/tag13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8251_3*l_h_i*1_4_1"/>
  <p:tag name="KSO_WM_TEMPLATE_CATEGORY" val="diagram"/>
  <p:tag name="KSO_WM_TEMPLATE_INDEX" val="20238251"/>
  <p:tag name="KSO_WM_UNIT_LAYERLEVEL" val="1_1_1"/>
  <p:tag name="KSO_WM_TAG_VERSION" val="3.0"/>
  <p:tag name="KSO_WM_BEAUTIFY_FLAG" val="#wm#"/>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gradient&quot;:[{&quot;brightness&quot;:1,&quot;colorType&quot;:1,&quot;foreColorIndex&quot;:5,&quot;pos&quot;:0,&quot;transparency&quot;:1},{&quot;brightness&quot;:0.6000000238418579,&quot;colorType&quot;:1,&quot;foreColorIndex&quot;:5,&quot;pos&quot;:0.6899999976158142,&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DIAGRAM_USE_COLOR_VALUE" val="{&quot;color_scheme&quot;:1,&quot;color_type&quot;:1,&quot;theme_color_indexes&quot;:[]}"/>
  <p:tag name="KSO_WM_UNIT_LINE_FORE_SCHEMECOLOR_INDEX" val="5"/>
  <p:tag name="KSO_WM_UNIT_USESOURCEFORMAT_APPLY" val="0"/>
</p:tagLst>
</file>

<file path=ppt/tags/tag13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8251_3*l_h_f*1_4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UNIT_USESOURCEFORMAT_APPLY" val="0"/>
</p:tagLst>
</file>

<file path=ppt/tags/tag13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diagram20238251_3*l_h_a*1_4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left&quot;:54.41803149606299,&quot;top&quot;:107.08389260119338,&quot;width&quot;:851.114015748031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 name="KSO_WM_UNIT_TEXT_FILL_FORE_SCHEMECOLOR_INDEX" val="1"/>
  <p:tag name="KSO_WM_UNIT_TEXT_FILL_TYPE" val="1"/>
  <p:tag name="KSO_WM_UNIT_USESOURCEFORMAT_APPLY" val="0"/>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8245_1*a*1"/>
  <p:tag name="KSO_WM_TEMPLATE_CATEGORY" val="custom"/>
  <p:tag name="KSO_WM_TEMPLATE_INDEX" val="20238245"/>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PRESET_TEXT" val="Your title here"/>
  <p:tag name="KSO_WM_UNIT_TEXT_FILL_FORE_SCHEMECOLOR_INDEX" val="13"/>
  <p:tag name="KSO_WM_UNIT_TEXT_FILL_TYPE" val="1"/>
  <p:tag name="KSO_WM_UNIT_USESOURCEFORMAT_APPLY" val="0"/>
</p:tagLst>
</file>

<file path=ppt/tags/tag139.xml><?xml version="1.0" encoding="utf-8"?>
<p:tagLst xmlns:p="http://schemas.openxmlformats.org/presentationml/2006/main">
  <p:tag name="KSO_WM_SLIDE_ID" val="custom20238245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8245"/>
  <p:tag name="KSO_WM_SLIDE_TYPE" val="text"/>
  <p:tag name="KSO_WM_SLIDE_SUBTYPE" val="picTxt"/>
  <p:tag name="KSO_WM_SLIDE_SIZE" val="850.448*382.064"/>
  <p:tag name="KSO_WM_SLIDE_POSITION" val="54.7493*107.097"/>
  <p:tag name="KSO_WM_SLIDE_LAYOUT" val="a_l"/>
  <p:tag name="KSO_WM_SLIDE_LAYOUT_CNT" val="1_1"/>
  <p:tag name="KSO_WM_SPECIAL_SOURCE" val="bdnull"/>
  <p:tag name="KSO_WM_DIAGRAM_GROUP_CODE" val="l1-1"/>
  <p:tag name="KSO_WM_SLIDE_DIAGTYPE" val="l"/>
</p:tagLst>
</file>

<file path=ppt/tags/tag14.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140.xml><?xml version="1.0" encoding="utf-8"?>
<p:tagLst xmlns:p="http://schemas.openxmlformats.org/presentationml/2006/main">
  <p:tag name="KSO_WM_BEAUTIFY_FLAG" val="#wm#"/>
  <p:tag name="KSO_WM_TEMPLATE_CATEGORY" val="custom"/>
  <p:tag name="KSO_WM_TEMPLATE_INDEX" val="20238245"/>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399_1*i*1"/>
  <p:tag name="KSO_WM_TEMPLATE_CATEGORY" val="custom"/>
  <p:tag name="KSO_WM_TEMPLATE_INDEX" val="20238399"/>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142.xml><?xml version="1.0" encoding="utf-8"?>
<p:tagLst xmlns:p="http://schemas.openxmlformats.org/presentationml/2006/main">
  <p:tag name="KSO_WM_UNIT_VALUE" val="977*2175"/>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399_1*d*1"/>
  <p:tag name="KSO_WM_TEMPLATE_CATEGORY" val="custom"/>
  <p:tag name="KSO_WM_TEMPLATE_INDEX" val="20238399"/>
  <p:tag name="KSO_WM_UNIT_LAYERLEVEL" val="1"/>
  <p:tag name="KSO_WM_TAG_VERSION" val="3.0"/>
  <p:tag name="KSO_WM_BEAUTIFY_FLAG" val="#wm#"/>
  <p:tag name="KSO_WM_UNIT_LINE_FORE_SCHEMECOLOR_INDEX" val="13"/>
  <p:tag name="KSO_WM_UNIT_LINE_FILL_TYPE" val="2"/>
  <p:tag name="KSO_WM_UNIT_USESOURCEFORMAT_APPLY" val="0"/>
</p:tagLst>
</file>

<file path=ppt/tags/tag143.xml><?xml version="1.0" encoding="utf-8"?>
<p:tagLst xmlns:p="http://schemas.openxmlformats.org/presentationml/2006/main">
  <p:tag name="KSO_WM_UNIT_TEXT_FILL_FORE_SCHEMECOLOR_INDEX_BRIGHTNESS" val="0.15"/>
  <p:tag name="KSO_WM_DIAGRAM_MAX_ITEMCNT" val="3"/>
  <p:tag name="KSO_WM_DIAGRAM_MIN_ITEMCNT" val="3"/>
  <p:tag name="KSO_WM_DIAGRAM_VIRTUALLY_FRAME" val="{&quot;height&quot;:173.2500762939453,&quot;width&quot;:850.54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67_1*l_h_f*1_1_1"/>
  <p:tag name="KSO_WM_TEMPLATE_CATEGORY" val="diagram"/>
  <p:tag name="KSO_WM_TEMPLATE_INDEX" val="20237967"/>
  <p:tag name="KSO_WM_UNIT_LAYERLEVEL" val="1_1_1"/>
  <p:tag name="KSO_WM_TAG_VERSION" val="3.0"/>
  <p:tag name="KSO_WM_BEAUTIFY_FLAG" val="#wm#"/>
  <p:tag name="KSO_WM_UNIT_PRESET_TEXT" val="Presentations are communication tools"/>
  <p:tag name="KSO_WM_UNIT_TEXT_FILL_FORE_SCHEMECOLOR_INDEX" val="1"/>
  <p:tag name="KSO_WM_UNIT_TEXT_FILL_TYPE" val="1"/>
  <p:tag name="KSO_WM_UNIT_USESOURCEFORMAT_APPLY" val="0"/>
</p:tagLst>
</file>

<file path=ppt/tags/tag144.xml><?xml version="1.0" encoding="utf-8"?>
<p:tagLst xmlns:p="http://schemas.openxmlformats.org/presentationml/2006/main">
  <p:tag name="KSO_WM_UNIT_TEXT_FILL_FORE_SCHEMECOLOR_INDEX_BRIGHTNESS" val="0.15"/>
  <p:tag name="KSO_WM_DIAGRAM_MAX_ITEMCNT" val="3"/>
  <p:tag name="KSO_WM_DIAGRAM_MIN_ITEMCNT" val="3"/>
  <p:tag name="KSO_WM_DIAGRAM_VIRTUALLY_FRAME" val="{&quot;height&quot;:173.2500762939453,&quot;width&quot;:850.54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67_1*l_h_a*1_1_1"/>
  <p:tag name="KSO_WM_TEMPLATE_CATEGORY" val="diagram"/>
  <p:tag name="KSO_WM_TEMPLATE_INDEX" val="20237967"/>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0"/>
</p:tagLst>
</file>

<file path=ppt/tags/tag145.xml><?xml version="1.0" encoding="utf-8"?>
<p:tagLst xmlns:p="http://schemas.openxmlformats.org/presentationml/2006/main">
  <p:tag name="KSO_WM_UNIT_TEXT_FILL_FORE_SCHEMECOLOR_INDEX_BRIGHTNESS" val="0.15"/>
  <p:tag name="KSO_WM_DIAGRAM_MAX_ITEMCNT" val="3"/>
  <p:tag name="KSO_WM_DIAGRAM_MIN_ITEMCNT" val="3"/>
  <p:tag name="KSO_WM_DIAGRAM_VIRTUALLY_FRAME" val="{&quot;height&quot;:173.2500762939453,&quot;width&quot;:850.54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67_1*l_h_f*1_2_1"/>
  <p:tag name="KSO_WM_TEMPLATE_CATEGORY" val="diagram"/>
  <p:tag name="KSO_WM_TEMPLATE_INDEX" val="20237967"/>
  <p:tag name="KSO_WM_UNIT_LAYERLEVEL" val="1_1_1"/>
  <p:tag name="KSO_WM_TAG_VERSION" val="3.0"/>
  <p:tag name="KSO_WM_BEAUTIFY_FLAG" val="#wm#"/>
  <p:tag name="KSO_WM_UNIT_PRESET_TEXT" val="Presentations are communication tools"/>
  <p:tag name="KSO_WM_UNIT_TEXT_FILL_FORE_SCHEMECOLOR_INDEX" val="1"/>
  <p:tag name="KSO_WM_UNIT_TEXT_FILL_TYPE" val="1"/>
  <p:tag name="KSO_WM_UNIT_USESOURCEFORMAT_APPLY" val="0"/>
</p:tagLst>
</file>

<file path=ppt/tags/tag146.xml><?xml version="1.0" encoding="utf-8"?>
<p:tagLst xmlns:p="http://schemas.openxmlformats.org/presentationml/2006/main">
  <p:tag name="KSO_WM_UNIT_TEXT_FILL_FORE_SCHEMECOLOR_INDEX_BRIGHTNESS" val="0.15"/>
  <p:tag name="KSO_WM_DIAGRAM_MAX_ITEMCNT" val="3"/>
  <p:tag name="KSO_WM_DIAGRAM_MIN_ITEMCNT" val="3"/>
  <p:tag name="KSO_WM_DIAGRAM_VIRTUALLY_FRAME" val="{&quot;height&quot;:173.2500762939453,&quot;width&quot;:850.54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7967_1*l_h_a*1_2_1"/>
  <p:tag name="KSO_WM_TEMPLATE_CATEGORY" val="diagram"/>
  <p:tag name="KSO_WM_TEMPLATE_INDEX" val="20237967"/>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0"/>
</p:tagLst>
</file>

<file path=ppt/tags/tag147.xml><?xml version="1.0" encoding="utf-8"?>
<p:tagLst xmlns:p="http://schemas.openxmlformats.org/presentationml/2006/main">
  <p:tag name="KSO_WM_UNIT_TEXT_FILL_FORE_SCHEMECOLOR_INDEX_BRIGHTNESS" val="0.15"/>
  <p:tag name="KSO_WM_DIAGRAM_MAX_ITEMCNT" val="3"/>
  <p:tag name="KSO_WM_DIAGRAM_MIN_ITEMCNT" val="3"/>
  <p:tag name="KSO_WM_DIAGRAM_VIRTUALLY_FRAME" val="{&quot;height&quot;:173.2500762939453,&quot;width&quot;:850.54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7967_1*l_h_f*1_3_1"/>
  <p:tag name="KSO_WM_TEMPLATE_CATEGORY" val="diagram"/>
  <p:tag name="KSO_WM_TEMPLATE_INDEX" val="20237967"/>
  <p:tag name="KSO_WM_UNIT_LAYERLEVEL" val="1_1_1"/>
  <p:tag name="KSO_WM_TAG_VERSION" val="3.0"/>
  <p:tag name="KSO_WM_BEAUTIFY_FLAG" val="#wm#"/>
  <p:tag name="KSO_WM_UNIT_PRESET_TEXT" val="Presentations are communication tools"/>
  <p:tag name="KSO_WM_UNIT_TEXT_FILL_FORE_SCHEMECOLOR_INDEX" val="1"/>
  <p:tag name="KSO_WM_UNIT_TEXT_FILL_TYPE" val="1"/>
  <p:tag name="KSO_WM_UNIT_USESOURCEFORMAT_APPLY" val="0"/>
</p:tagLst>
</file>

<file path=ppt/tags/tag148.xml><?xml version="1.0" encoding="utf-8"?>
<p:tagLst xmlns:p="http://schemas.openxmlformats.org/presentationml/2006/main">
  <p:tag name="KSO_WM_UNIT_TEXT_FILL_FORE_SCHEMECOLOR_INDEX_BRIGHTNESS" val="0.15"/>
  <p:tag name="KSO_WM_DIAGRAM_MAX_ITEMCNT" val="3"/>
  <p:tag name="KSO_WM_DIAGRAM_MIN_ITEMCNT" val="3"/>
  <p:tag name="KSO_WM_DIAGRAM_VIRTUALLY_FRAME" val="{&quot;height&quot;:173.2500762939453,&quot;width&quot;:850.54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7967_1*l_h_a*1_3_1"/>
  <p:tag name="KSO_WM_TEMPLATE_CATEGORY" val="diagram"/>
  <p:tag name="KSO_WM_TEMPLATE_INDEX" val="20237967"/>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0"/>
</p:tagLst>
</file>

<file path=ppt/tags/tag149.xml><?xml version="1.0" encoding="utf-8"?>
<p:tagLst xmlns:p="http://schemas.openxmlformats.org/presentationml/2006/main">
  <p:tag name="KSO_WM_DIAGRAM_MAX_ITEMCNT" val="3"/>
  <p:tag name="KSO_WM_DIAGRAM_MIN_ITEMCNT" val="3"/>
  <p:tag name="KSO_WM_DIAGRAM_VIRTUALLY_FRAME" val="{&quot;height&quot;:173.2500762939453,&quot;width&quot;:850.5499877929688}"/>
  <p:tag name="KSO_WM_DIAGRAM_COLOR_MATCH_VALUE" val="{&quot;shape&quot;:{&quot;fill&quot;:{&quot;gradient&quot;:[{&quot;brightness&quot;:0,&quot;colorType&quot;:2,&quot;pos&quot;:0,&quot;rgb&quot;:&quot;#ffffff&quot;,&quot;transparency&quot;:0},{&quot;brightness&quot;:0,&quot;colorType&quot;:2,&quot;pos&quot;:0.5,&quot;rgb&quot;:&quot;#ffffff&quot;,&quot;transparency&quot;:0},{&quot;brightness&quot;:0,&quot;colorType&quot;:2,&quot;pos&quot;:1,&quot;rgb&quot;:&quot;#ffffff&quot;,&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VALUE" val="130*140"/>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37967_1*l_h_x*1_1_1"/>
  <p:tag name="KSO_WM_TEMPLATE_CATEGORY" val="diagram"/>
  <p:tag name="KSO_WM_TEMPLATE_INDEX" val="20237967"/>
  <p:tag name="KSO_WM_UNIT_LAYERLEVEL" val="1_1_1"/>
  <p:tag name="KSO_WM_TAG_VERSION" val="3.0"/>
  <p:tag name="KSO_WM_BEAUTIFY_FLAG" val="#wm#"/>
  <p:tag name="KSO_WM_UNIT_TEXT_FILL_FORE_SCHEMECOLOR_INDEX" val="13"/>
  <p:tag name="KSO_WM_UNIT_TEXT_FILL_TYPE" val="1"/>
  <p:tag name="KSO_WM_UNIT_USESOURCEFORMAT_APPLY" val="0"/>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50.xml><?xml version="1.0" encoding="utf-8"?>
<p:tagLst xmlns:p="http://schemas.openxmlformats.org/presentationml/2006/main">
  <p:tag name="KSO_WM_DIAGRAM_MAX_ITEMCNT" val="3"/>
  <p:tag name="KSO_WM_DIAGRAM_MIN_ITEMCNT" val="3"/>
  <p:tag name="KSO_WM_DIAGRAM_VIRTUALLY_FRAME" val="{&quot;height&quot;:173.2500762939453,&quot;width&quot;:850.5499877929688}"/>
  <p:tag name="KSO_WM_DIAGRAM_COLOR_MATCH_VALUE" val="{&quot;shape&quot;:{&quot;fill&quot;:{&quot;gradient&quot;:[{&quot;brightness&quot;:0,&quot;colorType&quot;:1,&quot;foreColorIndex&quot;:5,&quot;pos&quot;:0,&quot;transparency&quot;:0},{&quot;brightness&quot;:0,&quot;colorType&quot;:1,&quot;foreColorIndex&quot;:5,&quot;pos&quot;:0.5,&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VALUE" val="129*140"/>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37967_1*l_h_x*1_2_1"/>
  <p:tag name="KSO_WM_TEMPLATE_CATEGORY" val="diagram"/>
  <p:tag name="KSO_WM_TEMPLATE_INDEX" val="20237967"/>
  <p:tag name="KSO_WM_UNIT_LAYERLEVEL" val="1_1_1"/>
  <p:tag name="KSO_WM_TAG_VERSION" val="3.0"/>
  <p:tag name="KSO_WM_BEAUTIFY_FLAG" val="#wm#"/>
  <p:tag name="KSO_WM_UNIT_FILL_TYPE" val="3"/>
  <p:tag name="KSO_WM_UNIT_TEXT_FILL_FORE_SCHEMECOLOR_INDEX" val="13"/>
  <p:tag name="KSO_WM_UNIT_TEXT_FILL_TYPE" val="1"/>
  <p:tag name="KSO_WM_UNIT_USESOURCEFORMAT_APPLY" val="0"/>
</p:tagLst>
</file>

<file path=ppt/tags/tag151.xml><?xml version="1.0" encoding="utf-8"?>
<p:tagLst xmlns:p="http://schemas.openxmlformats.org/presentationml/2006/main">
  <p:tag name="KSO_WM_DIAGRAM_MAX_ITEMCNT" val="3"/>
  <p:tag name="KSO_WM_DIAGRAM_MIN_ITEMCNT" val="3"/>
  <p:tag name="KSO_WM_DIAGRAM_VIRTUALLY_FRAME" val="{&quot;height&quot;:173.2500762939453,&quot;width&quot;:850.5499877929688}"/>
  <p:tag name="KSO_WM_DIAGRAM_COLOR_MATCH_VALUE" val="{&quot;shape&quot;:{&quot;fill&quot;:{&quot;gradient&quot;:[{&quot;brightness&quot;:0,&quot;colorType&quot;:1,&quot;foreColorIndex&quot;:5,&quot;pos&quot;:0,&quot;transparency&quot;:0},{&quot;brightness&quot;:0,&quot;colorType&quot;:1,&quot;foreColorIndex&quot;:5,&quot;pos&quot;:0.5,&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VALUE" val="140*135"/>
  <p:tag name="KSO_WM_UNIT_HIGHLIGHT" val="0"/>
  <p:tag name="KSO_WM_UNIT_COMPATIBLE" val="0"/>
  <p:tag name="KSO_WM_UNIT_DIAGRAM_ISNUMVISUAL" val="0"/>
  <p:tag name="KSO_WM_UNIT_DIAGRAM_ISREFERUNIT" val="0"/>
  <p:tag name="KSO_WM_DIAGRAM_GROUP_CODE" val="l1-1"/>
  <p:tag name="KSO_WM_UNIT_TYPE" val="l_h_x"/>
  <p:tag name="KSO_WM_UNIT_INDEX" val="1_3_1"/>
  <p:tag name="KSO_WM_UNIT_ID" val="diagram20237967_1*l_h_x*1_3_1"/>
  <p:tag name="KSO_WM_TEMPLATE_CATEGORY" val="diagram"/>
  <p:tag name="KSO_WM_TEMPLATE_INDEX" val="20237967"/>
  <p:tag name="KSO_WM_UNIT_LAYERLEVEL" val="1_1_1"/>
  <p:tag name="KSO_WM_TAG_VERSION" val="3.0"/>
  <p:tag name="KSO_WM_BEAUTIFY_FLAG" val="#wm#"/>
  <p:tag name="KSO_WM_UNIT_FILL_TYPE" val="3"/>
  <p:tag name="KSO_WM_UNIT_TEXT_FILL_FORE_SCHEMECOLOR_INDEX" val="13"/>
  <p:tag name="KSO_WM_UNIT_TEXT_FILL_TYPE" val="1"/>
  <p:tag name="KSO_WM_UNIT_USESOURCEFORMAT_APPLY" val="0"/>
</p:tagLst>
</file>

<file path=ppt/tags/tag15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38399_1*a*1"/>
  <p:tag name="KSO_WM_TEMPLATE_CATEGORY" val="custom"/>
  <p:tag name="KSO_WM_TEMPLATE_INDEX" val="20238399"/>
  <p:tag name="KSO_WM_UNIT_LAYERLEVEL" val="1"/>
  <p:tag name="KSO_WM_TAG_VERSION" val="3.0"/>
  <p:tag name="KSO_WM_BEAUTIFY_FLAG" val="#wm#"/>
  <p:tag name="KSO_WM_UNIT_PRESET_TEXT" val="The title goes here"/>
  <p:tag name="KSO_WM_UNIT_TEXT_FILL_FORE_SCHEMECOLOR_INDEX" val="13"/>
  <p:tag name="KSO_WM_UNIT_TEXT_FILL_TYPE" val="1"/>
  <p:tag name="KSO_WM_UNIT_USESOURCEFORMAT_APPLY" val="0"/>
</p:tagLst>
</file>

<file path=ppt/tags/tag153.xml><?xml version="1.0" encoding="utf-8"?>
<p:tagLst xmlns:p="http://schemas.openxmlformats.org/presentationml/2006/main">
  <p:tag name="KSO_WM_SLIDE_ID" val="custom20238399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8245"/>
  <p:tag name="KSO_WM_SLIDE_TYPE" val="text"/>
  <p:tag name="KSO_WM_SLIDE_SUBTYPE" val="picTxt"/>
  <p:tag name="KSO_WM_SLIDE_SIZE" val="850.55*173.25"/>
  <p:tag name="KSO_WM_SLIDE_POSITION" val="56.2*324.7"/>
  <p:tag name="KSO_WM_SLIDE_LAYOUT" val="a_d_l"/>
  <p:tag name="KSO_WM_SLIDE_LAYOUT_CNT" val="1_1_1"/>
  <p:tag name="KSO_WM_SPECIAL_SOURCE" val="bdnull"/>
  <p:tag name="KSO_WM_DIAGRAM_GROUP_CODE" val="l1-1"/>
  <p:tag name="KSO_WM_SLIDE_DIAGTYPE" val="l"/>
</p:tagLst>
</file>

<file path=ppt/tags/tag154.xml><?xml version="1.0" encoding="utf-8"?>
<p:tagLst xmlns:p="http://schemas.openxmlformats.org/presentationml/2006/main">
  <p:tag name="KSO_WM_BEAUTIFY_FLAG" val="#wm#"/>
  <p:tag name="KSO_WM_TEMPLATE_CATEGORY" val="custom"/>
  <p:tag name="KSO_WM_TEMPLATE_INDEX" val="20238245"/>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d"/>
  <p:tag name="KSO_WM_UNIT_INDEX" val="1_2_1"/>
  <p:tag name="KSO_WM_UNIT_ID" val="diagram20238251_1*l_h_d*1_2_1"/>
  <p:tag name="KSO_WM_TEMPLATE_CATEGORY" val="diagram"/>
  <p:tag name="KSO_WM_TEMPLATE_INDEX" val="20238251"/>
  <p:tag name="KSO_WM_UNIT_LAYERLEVEL" val="1_1_1"/>
  <p:tag name="KSO_WM_TAG_VERSION" val="3.0"/>
  <p:tag name="KSO_WM_BEAUTIFY_FLAG" val="#wm#"/>
  <p:tag name="KSO_WM_DIAGRAM_VERSION" val="3"/>
  <p:tag name="KSO_WM_DIAGRAM_COLOR_TRICK" val="1"/>
  <p:tag name="KSO_WM_DIAGRAM_COLOR_TEXT_CAN_REMOVE" val="n"/>
  <p:tag name="KSO_WM_UNIT_VALUE" val="547*1449"/>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UNIT_LINE_FILL_TYPE" val="2"/>
  <p:tag name="KSO_WM_UNIT_USESOURCEFORMAT_APPLY" val="0"/>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d"/>
  <p:tag name="KSO_WM_UNIT_INDEX" val="1_1_1"/>
  <p:tag name="KSO_WM_UNIT_ID" val="diagram20238251_1*l_h_d*1_1_1"/>
  <p:tag name="KSO_WM_TEMPLATE_CATEGORY" val="diagram"/>
  <p:tag name="KSO_WM_TEMPLATE_INDEX" val="20238251"/>
  <p:tag name="KSO_WM_UNIT_LAYERLEVEL" val="1_1_1"/>
  <p:tag name="KSO_WM_TAG_VERSION" val="3.0"/>
  <p:tag name="KSO_WM_BEAUTIFY_FLAG" val="#wm#"/>
  <p:tag name="KSO_WM_DIAGRAM_VERSION" val="3"/>
  <p:tag name="KSO_WM_DIAGRAM_COLOR_TRICK" val="1"/>
  <p:tag name="KSO_WM_DIAGRAM_COLOR_TEXT_CAN_REMOVE" val="n"/>
  <p:tag name="KSO_WM_UNIT_VALUE" val="547*1449"/>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UNIT_LINE_FILL_TYPE" val="2"/>
  <p:tag name="KSO_WM_UNIT_USESOURCEFORMAT_APPLY" val="0"/>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8251_1*l_h_i*1_1_2"/>
  <p:tag name="KSO_WM_TEMPLATE_CATEGORY" val="diagram"/>
  <p:tag name="KSO_WM_TEMPLATE_INDEX" val="20238251"/>
  <p:tag name="KSO_WM_UNIT_LAYERLEVEL" val="1_1_1"/>
  <p:tag name="KSO_WM_TAG_VERSION" val="3.0"/>
  <p:tag name="KSO_WM_BEAUTIFY_FLAG" val="#wm#"/>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gradient&quot;:[{&quot;brightness&quot;:1,&quot;colorType&quot;:1,&quot;foreColorIndex&quot;:5,&quot;pos&quot;:0,&quot;transparency&quot;:1},{&quot;brightness&quot;:0.6000000238418579,&quot;colorType&quot;:1,&quot;foreColorIndex&quot;:5,&quot;pos&quot;:0.6899999976158142,&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DIAGRAM_USE_COLOR_VALUE" val="{&quot;color_scheme&quot;:1,&quot;color_type&quot;:1,&quot;theme_color_indexes&quot;:[]}"/>
  <p:tag name="KSO_WM_DIAGRAM_VERSION" val="3"/>
  <p:tag name="KSO_WM_DIAGRAM_COLOR_TRICK" val="1"/>
  <p:tag name="KSO_WM_DIAGRAM_COLOR_TEXT_CAN_REMOVE" val="n"/>
  <p:tag name="KSO_WM_UNIT_LINE_FORE_SCHEMECOLOR_INDEX" val="5"/>
  <p:tag name="KSO_WM_UNIT_USESOURCEFORMAT_APPLY" val="0"/>
</p:tagLst>
</file>

<file path=ppt/tags/tag15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8251_1*l_h_f*1_1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lectures, speeches, reports, and more."/>
  <p:tag name="KSO_WM_UNIT_TEXT_FILL_FORE_SCHEMECOLOR_INDEX" val="1"/>
  <p:tag name="KSO_WM_UNIT_TEXT_FILL_TYPE" val="1"/>
  <p:tag name="KSO_WM_UNIT_USESOURCEFORMAT_APPLY" val="0"/>
</p:tagLst>
</file>

<file path=ppt/tags/tag15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8251_1*l_h_a*1_1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 name="KSO_WM_UNIT_TEXT_FILL_FORE_SCHEMECOLOR_INDEX" val="1"/>
  <p:tag name="KSO_WM_UNIT_TEXT_FILL_TYPE" val="1"/>
  <p:tag name="KSO_WM_UNIT_USESOURCEFORMAT_APPLY" val="0"/>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8251_1*l_h_i*1_2_2"/>
  <p:tag name="KSO_WM_TEMPLATE_CATEGORY" val="diagram"/>
  <p:tag name="KSO_WM_TEMPLATE_INDEX" val="20238251"/>
  <p:tag name="KSO_WM_UNIT_LAYERLEVEL" val="1_1_1"/>
  <p:tag name="KSO_WM_TAG_VERSION" val="3.0"/>
  <p:tag name="KSO_WM_BEAUTIFY_FLAG" val="#wm#"/>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gradient&quot;:[{&quot;brightness&quot;:1,&quot;colorType&quot;:1,&quot;foreColorIndex&quot;:5,&quot;pos&quot;:0,&quot;transparency&quot;:1},{&quot;brightness&quot;:0.6000000238418579,&quot;colorType&quot;:1,&quot;foreColorIndex&quot;:5,&quot;pos&quot;:0.6899999976158142,&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DIAGRAM_USE_COLOR_VALUE" val="{&quot;color_scheme&quot;:1,&quot;color_type&quot;:1,&quot;theme_color_indexes&quot;:[]}"/>
  <p:tag name="KSO_WM_DIAGRAM_VERSION" val="3"/>
  <p:tag name="KSO_WM_DIAGRAM_COLOR_TRICK" val="1"/>
  <p:tag name="KSO_WM_DIAGRAM_COLOR_TEXT_CAN_REMOVE" val="n"/>
  <p:tag name="KSO_WM_UNIT_LINE_FORE_SCHEMECOLOR_INDEX" val="5"/>
  <p:tag name="KSO_WM_UNIT_USESOURCEFORMAT_APPLY" val="0"/>
</p:tagLst>
</file>

<file path=ppt/tags/tag16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8251_1*l_h_f*1_2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lectures, speeches, reports, and more."/>
  <p:tag name="KSO_WM_UNIT_TEXT_FILL_FORE_SCHEMECOLOR_INDEX" val="1"/>
  <p:tag name="KSO_WM_UNIT_TEXT_FILL_TYPE" val="1"/>
  <p:tag name="KSO_WM_UNIT_USESOURCEFORMAT_APPLY" val="0"/>
</p:tagLst>
</file>

<file path=ppt/tags/tag16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8251_1*l_h_a*1_2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 name="KSO_WM_UNIT_TEXT_FILL_FORE_SCHEMECOLOR_INDEX" val="1"/>
  <p:tag name="KSO_WM_UNIT_TEXT_FILL_TYPE" val="1"/>
  <p:tag name="KSO_WM_UNIT_USESOURCEFORMAT_APPLY" val="0"/>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8245_1*a*1"/>
  <p:tag name="KSO_WM_TEMPLATE_CATEGORY" val="custom"/>
  <p:tag name="KSO_WM_TEMPLATE_INDEX" val="20238245"/>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PRESET_TEXT" val="Your title here"/>
  <p:tag name="KSO_WM_UNIT_TEXT_FILL_FORE_SCHEMECOLOR_INDEX" val="13"/>
  <p:tag name="KSO_WM_UNIT_TEXT_FILL_TYPE" val="1"/>
  <p:tag name="KSO_WM_UNIT_USESOURCEFORMAT_APPLY" val="0"/>
</p:tagLst>
</file>

<file path=ppt/tags/tag164.xml><?xml version="1.0" encoding="utf-8"?>
<p:tagLst xmlns:p="http://schemas.openxmlformats.org/presentationml/2006/main">
  <p:tag name="KSO_WM_SLIDE_ID" val="custom20238245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8245"/>
  <p:tag name="KSO_WM_SLIDE_TYPE" val="text"/>
  <p:tag name="KSO_WM_SLIDE_SUBTYPE" val="picTxt"/>
  <p:tag name="KSO_WM_SLIDE_SIZE" val="850.448*382.064"/>
  <p:tag name="KSO_WM_SLIDE_POSITION" val="54.7493*107.097"/>
  <p:tag name="KSO_WM_SLIDE_LAYOUT" val="a_l"/>
  <p:tag name="KSO_WM_SLIDE_LAYOUT_CNT" val="1_1"/>
  <p:tag name="KSO_WM_SPECIAL_SOURCE" val="bdnull"/>
  <p:tag name="KSO_WM_DIAGRAM_GROUP_CODE" val="l1-1"/>
  <p:tag name="KSO_WM_SLIDE_DIAGTYPE" val="l"/>
</p:tagLst>
</file>

<file path=ppt/tags/tag165.xml><?xml version="1.0" encoding="utf-8"?>
<p:tagLst xmlns:p="http://schemas.openxmlformats.org/presentationml/2006/main">
  <p:tag name="KSO_WM_BEAUTIFY_FLAG" val="#wm#"/>
  <p:tag name="KSO_WM_TEMPLATE_CATEGORY" val="custom"/>
  <p:tag name="KSO_WM_TEMPLATE_INDEX" val="20238245"/>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7*a*1"/>
  <p:tag name="KSO_WM_TEMPLATE_CATEGORY" val="custom"/>
  <p:tag name="KSO_WM_TEMPLATE_INDEX" val="20238007"/>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Your title here"/>
</p:tagLst>
</file>

<file path=ppt/tags/tag167.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8007_7*e*1"/>
  <p:tag name="KSO_WM_TEMPLATE_CATEGORY" val="custom"/>
  <p:tag name="KSO_WM_TEMPLATE_INDEX" val="20238007"/>
  <p:tag name="KSO_WM_UNIT_LAYERLEVEL" val="1"/>
  <p:tag name="KSO_WM_TAG_VERSION" val="3.0"/>
  <p:tag name="KSO_WM_BEAUTIFY_FLAG" val="#wm#"/>
  <p:tag name="KSO_WM_UNIT_NOCLEAR" val="0"/>
  <p:tag name="KSO_WM_UNIT_VALUE" val="13"/>
  <p:tag name="KSO_WM_UNIT_TYPE" val="e"/>
  <p:tag name="KSO_WM_UNIT_INDEX" val="1"/>
  <p:tag name="KSO_WM_UNIT_PRESET_TEXT" val="04"/>
</p:tagLst>
</file>

<file path=ppt/tags/tag168.xml><?xml version="1.0" encoding="utf-8"?>
<p:tagLst xmlns:p="http://schemas.openxmlformats.org/presentationml/2006/main">
  <p:tag name="KSO_WM_SLIDE_ID" val="custom20238007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8007"/>
  <p:tag name="KSO_WM_SLIDE_TYPE" val="sectionTitle"/>
  <p:tag name="KSO_WM_SLIDE_SUBTYPE" val="pureTxt"/>
  <p:tag name="KSO_WM_SLIDE_LAYOUT" val="a_e"/>
  <p:tag name="KSO_WM_SLIDE_LAYOUT_CNT" val="1_1"/>
  <p:tag name="KSO_WM_SPECIAL_SOURCE" val="bdnull"/>
  <p:tag name="KSO_WM_SLIDE_THEME_ID" val="3323825"/>
  <p:tag name="KSO_WM_SLIDE_THEME_NAME" val="Z_20238007_Black Tech"/>
</p:tagLst>
</file>

<file path=ppt/tags/tag169.xml><?xml version="1.0" encoding="utf-8"?>
<p:tagLst xmlns:p="http://schemas.openxmlformats.org/presentationml/2006/main">
  <p:tag name="KSO_WM_BEAUTIFY_FLAG" val="#wm#"/>
  <p:tag name="KSO_WM_TEMPLATE_CATEGORY" val="custom"/>
  <p:tag name="KSO_WM_TEMPLATE_INDEX" val="20238007"/>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 name="KSO_WM_UNIT_VALUE" val="476"/>
</p:tagLst>
</file>

<file path=ppt/tags/tag170.xml><?xml version="1.0" encoding="utf-8"?>
<p:tagLst xmlns:p="http://schemas.openxmlformats.org/presentationml/2006/main">
  <p:tag name="KSO_WM_BEAUTIFY_FLAG" val="#wm#"/>
  <p:tag name="KSO_WM_TEMPLATE_CATEGORY" val="custom"/>
  <p:tag name="KSO_WM_TEMPLATE_INDEX" val="20238007"/>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9*a*1"/>
  <p:tag name="KSO_WM_TEMPLATE_CATEGORY" val="custom"/>
  <p:tag name="KSO_WM_TEMPLATE_INDEX" val="20238007"/>
  <p:tag name="KSO_WM_UNIT_LAYERLEVEL" val="1"/>
  <p:tag name="KSO_WM_TAG_VERSION" val="3.0"/>
  <p:tag name="KSO_WM_BEAUTIFY_FLAG" val="#wm#"/>
  <p:tag name="KSO_WM_UNIT_ISCONTENTSTITLE" val="0"/>
  <p:tag name="KSO_WM_UNIT_ISNUMDGMTITLE" val="0"/>
  <p:tag name="KSO_WM_UNIT_NOCLEAR" val="1"/>
  <p:tag name="KSO_WM_UNIT_TYPE" val="a"/>
  <p:tag name="KSO_WM_UNIT_INDEX" val="1"/>
  <p:tag name="KSO_WM_UNIT_PRESET_TEXT" val="THANK YOU"/>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9*f*4"/>
  <p:tag name="KSO_WM_TEMPLATE_CATEGORY" val="custom"/>
  <p:tag name="KSO_WM_TEMPLATE_INDEX" val="20238007"/>
  <p:tag name="KSO_WM_UNIT_LAYERLEVEL" val="1"/>
  <p:tag name="KSO_WM_TAG_VERSION" val="3.0"/>
  <p:tag name="KSO_WM_BEAUTIFY_FLAG" val="#wm#"/>
  <p:tag name="KSO_WM_UNIT_SUBTYPE" val="b"/>
  <p:tag name="KSO_WM_UNIT_NOCLEAR" val="0"/>
  <p:tag name="KSO_WM_UNIT_VALUE" val="8"/>
  <p:tag name="KSO_WM_UNIT_TYPE" val="f"/>
  <p:tag name="KSO_WM_UNIT_INDEX" val="4"/>
  <p:tag name="KSO_WM_UNIT_PRESET_TEXT" val="Name"/>
</p:tagLst>
</file>

<file path=ppt/tags/tag173.xml><?xml version="1.0" encoding="utf-8"?>
<p:tagLst xmlns:p="http://schemas.openxmlformats.org/presentationml/2006/main">
  <p:tag name="KSO_WM_SLIDE_ID" val="custom20238007_9"/>
  <p:tag name="KSO_WM_TEMPLATE_SUBCATEGORY" val="29"/>
  <p:tag name="KSO_WM_TEMPLATE_MASTER_TYPE" val="0"/>
  <p:tag name="KSO_WM_TEMPLATE_COLOR_TYPE" val="0"/>
  <p:tag name="KSO_WM_SLIDE_ITEM_CNT" val="0"/>
  <p:tag name="KSO_WM_SLIDE_INDEX" val="9"/>
  <p:tag name="KSO_WM_TAG_VERSION" val="3.0"/>
  <p:tag name="KSO_WM_BEAUTIFY_FLAG" val="#wm#"/>
  <p:tag name="KSO_WM_TEMPLATE_CATEGORY" val="custom"/>
  <p:tag name="KSO_WM_TEMPLATE_INDEX" val="20238007"/>
  <p:tag name="KSO_WM_SLIDE_TYPE" val="endPage"/>
  <p:tag name="KSO_WM_SLIDE_SUBTYPE" val="pureTxt"/>
  <p:tag name="KSO_WM_SLIDE_LAYOUT" val="a_f"/>
  <p:tag name="KSO_WM_SLIDE_LAYOUT_CNT" val="1_1"/>
  <p:tag name="KSO_WM_SPECIAL_SOURCE" val="bdnull"/>
  <p:tag name="KSO_WM_SLIDE_THEME_ID" val="3323825"/>
  <p:tag name="KSO_WM_SLIDE_THEME_NAME" val="Z_20238007_Black Tech"/>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5"/>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5"/>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20238007"/>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二级&#10;三级&#10;四级&#10;五级"/>
  <p:tag name="KSO_WM_UNIT_NOCLEAR" val="0"/>
  <p:tag name="KSO_WM_UNIT_TYPE" val="f"/>
  <p:tag name="KSO_WM_UNIT_INDEX" val="1"/>
  <p:tag name="KSO_WM_TEMPLATE_CATEGORY" val="custom"/>
  <p:tag name="KSO_WM_TEMPLATE_INDEX" val="20238007"/>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7.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8007"/>
  <p:tag name="KSO_WM_TEMPLATE_THUMBS_INDEX" val="1、9"/>
  <p:tag name="KSO_WM_SPECIAL_SOURCE" val="bdnull"/>
</p:tagLst>
</file>

<file path=ppt/tags/tag58.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8007_1*a*1"/>
  <p:tag name="KSO_WM_TEMPLATE_CATEGORY" val="custom"/>
  <p:tag name="KSO_WM_TEMPLATE_INDEX" val="20238007"/>
  <p:tag name="KSO_WM_UNIT_LAYERLEVEL" val="1"/>
  <p:tag name="KSO_WM_TAG_VERSION" val="3.0"/>
  <p:tag name="KSO_WM_BEAUTIFY_FLAG" val="#wm#"/>
  <p:tag name="KSO_WM_UNIT_PRESET_TEXT" val="Your title here"/>
</p:tagLst>
</file>

<file path=ppt/tags/tag59.xml><?xml version="1.0" encoding="utf-8"?>
<p:tagLst xmlns:p="http://schemas.openxmlformats.org/presentationml/2006/main">
  <p:tag name="KSO_WM_UNIT_SUBTYPE" val="b"/>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4"/>
  <p:tag name="KSO_WM_UNIT_ID" val="custom20238007_1*f*4"/>
  <p:tag name="KSO_WM_TEMPLATE_CATEGORY" val="custom"/>
  <p:tag name="KSO_WM_TEMPLATE_INDEX" val="20238007"/>
  <p:tag name="KSO_WM_UNIT_LAYERLEVEL" val="1"/>
  <p:tag name="KSO_WM_TAG_VERSION" val="3.0"/>
  <p:tag name="KSO_WM_BEAUTIFY_FLAG" val="#wm#"/>
  <p:tag name="KSO_WM_UNIT_PRESET_TEXT" val="Name"/>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60.xml><?xml version="1.0" encoding="utf-8"?>
<p:tagLst xmlns:p="http://schemas.openxmlformats.org/presentationml/2006/main">
  <p:tag name="KSO_WM_SLIDE_ID" val="custom20238007_1"/>
  <p:tag name="KSO_WM_TEMPLATE_SUBCATEGORY" val="29"/>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8007"/>
  <p:tag name="KSO_WM_SLIDE_LAYOUT" val="a_b_f"/>
  <p:tag name="KSO_WM_SLIDE_LAYOUT_CNT" val="1_1_1"/>
  <p:tag name="KSO_WM_SLIDE_TYPE" val="title"/>
  <p:tag name="KSO_WM_SLIDE_SUBTYPE" val="pureTxt"/>
  <p:tag name="KSO_WM_TEMPLATE_THUMBS_INDEX" val="1、9"/>
  <p:tag name="KSO_WM_SPECIAL_SOURCE" val="bdnull"/>
  <p:tag name="KSO_WM_SLIDE_THEME_ID" val="3323825"/>
  <p:tag name="KSO_WM_SLIDE_THEME_NAME" val="Z_20238007_Black Tech"/>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a*1"/>
  <p:tag name="KSO_WM_TEMPLATE_CATEGORY" val="custom"/>
  <p:tag name="KSO_WM_TEMPLATE_INDEX" val="20238007"/>
  <p:tag name="KSO_WM_UNIT_LAYERLEVEL" val="1"/>
  <p:tag name="KSO_WM_TAG_VERSION" val="3.0"/>
  <p:tag name="KSO_WM_BEAUTIFY_FLAG" val="#wm#"/>
  <p:tag name="KSO_WM_UNIT_ISCONTENTSTITLE" val="1"/>
  <p:tag name="KSO_WM_UNIT_ISNUMDGMTITLE" val="0"/>
  <p:tag name="KSO_WM_UNIT_NOCLEAR" val="0"/>
  <p:tag name="KSO_WM_DIAGRAM_GROUP_CODE" val="l1-1"/>
  <p:tag name="KSO_WM_UNIT_TYPE" val="a"/>
  <p:tag name="KSO_WM_UNIT_INDEX" val="1"/>
  <p:tag name="KSO_WM_UNIT_VALUE" val="48"/>
  <p:tag name="KSO_WM_UNIT_PRESET_TEXT" val="Contents "/>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i*1_1_1"/>
  <p:tag name="KSO_WM_TEMPLATE_CATEGORY" val="custom"/>
  <p:tag name="KSO_WM_TEMPLATE_INDEX" val="20238007"/>
  <p:tag name="KSO_WM_UNIT_LAYERLEVEL" val="1_1_1"/>
  <p:tag name="KSO_WM_TAG_VERSION" val="3.0"/>
  <p:tag name="KSO_WM_BEAUTIFY_FLAG" val="#wm#"/>
  <p:tag name="KSO_WM_DIAGRAM_GROUP_CODE" val="l1-1"/>
  <p:tag name="KSO_WM_UNIT_SUBTYPE" val="d"/>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f*1_1_1"/>
  <p:tag name="KSO_WM_TEMPLATE_CATEGORY" val="custom"/>
  <p:tag name="KSO_WM_TEMPLATE_INDEX" val="20238007"/>
  <p:tag name="KSO_WM_UNIT_LAYERLEVEL" val="1_1_1"/>
  <p:tag name="KSO_WM_TAG_VERSION" val="3.0"/>
  <p:tag name="KSO_WM_BEAUTIFY_FLAG" val="#wm#"/>
  <p:tag name="KSO_WM_DIAGRAM_GROUP_CODE" val="l1-1"/>
  <p:tag name="KSO_WM_UNIT_SUBTYPE" val="a"/>
  <p:tag name="KSO_WM_UNIT_NOCLEAR" val="0"/>
  <p:tag name="KSO_WM_UNIT_VALUE" val="40"/>
  <p:tag name="KSO_WM_UNIT_TYPE" val="l_h_f"/>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i*1_1_2"/>
  <p:tag name="KSO_WM_TEMPLATE_CATEGORY" val="custom"/>
  <p:tag name="KSO_WM_TEMPLATE_INDEX" val="20238007"/>
  <p:tag name="KSO_WM_UNIT_LAYERLEVEL" val="1_1_1"/>
  <p:tag name="KSO_WM_TAG_VERSION" val="3.0"/>
  <p:tag name="KSO_WM_BEAUTIFY_FLAG" val="#wm#"/>
  <p:tag name="KSO_WM_DIAGRAM_GROUP_CODE" val="l1-1"/>
  <p:tag name="KSO_WM_UNIT_TYPE" val="l_h_i"/>
  <p:tag name="KSO_WM_UNIT_INDEX" val="1_1_2"/>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solidLine&quot;:{&quot;brightness&quot;:0,&quot;colorType&quot;:2,&quot;rgb&quot;:&quot;#ffffff&quot;,&quot;transparency&quot;:0.30000001192092896},&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i*1_2_1"/>
  <p:tag name="KSO_WM_TEMPLATE_CATEGORY" val="custom"/>
  <p:tag name="KSO_WM_TEMPLATE_INDEX" val="20238007"/>
  <p:tag name="KSO_WM_UNIT_LAYERLEVEL" val="1_1_1"/>
  <p:tag name="KSO_WM_TAG_VERSION" val="3.0"/>
  <p:tag name="KSO_WM_BEAUTIFY_FLAG" val="#wm#"/>
  <p:tag name="KSO_WM_DIAGRAM_GROUP_CODE" val="l1-1"/>
  <p:tag name="KSO_WM_UNIT_SUBTYPE" val="d"/>
  <p:tag name="KSO_WM_UNIT_TYPE" val="l_h_i"/>
  <p:tag name="KSO_WM_UNIT_INDEX" val="1_2_1"/>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f*1_2_1"/>
  <p:tag name="KSO_WM_TEMPLATE_CATEGORY" val="custom"/>
  <p:tag name="KSO_WM_TEMPLATE_INDEX" val="20238007"/>
  <p:tag name="KSO_WM_UNIT_LAYERLEVEL" val="1_1_1"/>
  <p:tag name="KSO_WM_TAG_VERSION" val="3.0"/>
  <p:tag name="KSO_WM_BEAUTIFY_FLAG" val="#wm#"/>
  <p:tag name="KSO_WM_DIAGRAM_GROUP_CODE" val="l1-1"/>
  <p:tag name="KSO_WM_UNIT_SUBTYPE" val="a"/>
  <p:tag name="KSO_WM_UNIT_NOCLEAR" val="0"/>
  <p:tag name="KSO_WM_UNIT_VALUE" val="40"/>
  <p:tag name="KSO_WM_UNIT_TYPE" val="l_h_f"/>
  <p:tag name="KSO_WM_UNIT_INDEX" val="1_2_1"/>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i*1_2_2"/>
  <p:tag name="KSO_WM_TEMPLATE_CATEGORY" val="custom"/>
  <p:tag name="KSO_WM_TEMPLATE_INDEX" val="20238007"/>
  <p:tag name="KSO_WM_UNIT_LAYERLEVEL" val="1_1_1"/>
  <p:tag name="KSO_WM_TAG_VERSION" val="3.0"/>
  <p:tag name="KSO_WM_BEAUTIFY_FLAG" val="#wm#"/>
  <p:tag name="KSO_WM_DIAGRAM_GROUP_CODE" val="l1-1"/>
  <p:tag name="KSO_WM_UNIT_TYPE" val="l_h_i"/>
  <p:tag name="KSO_WM_UNIT_INDEX" val="1_2_2"/>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solidLine&quot;:{&quot;brightness&quot;:0,&quot;colorType&quot;:2,&quot;rgb&quot;:&quot;#ffffff&quot;,&quot;transparency&quot;:0.30000001192092896},&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i*1_3_1"/>
  <p:tag name="KSO_WM_TEMPLATE_CATEGORY" val="custom"/>
  <p:tag name="KSO_WM_TEMPLATE_INDEX" val="20238007"/>
  <p:tag name="KSO_WM_UNIT_LAYERLEVEL" val="1_1_1"/>
  <p:tag name="KSO_WM_TAG_VERSION" val="3.0"/>
  <p:tag name="KSO_WM_BEAUTIFY_FLAG" val="#wm#"/>
  <p:tag name="KSO_WM_DIAGRAM_GROUP_CODE" val="l1-1"/>
  <p:tag name="KSO_WM_UNIT_SUBTYPE" val="d"/>
  <p:tag name="KSO_WM_UNIT_TYPE" val="l_h_i"/>
  <p:tag name="KSO_WM_UNIT_INDEX" val="1_3_1"/>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f*1_3_1"/>
  <p:tag name="KSO_WM_TEMPLATE_CATEGORY" val="custom"/>
  <p:tag name="KSO_WM_TEMPLATE_INDEX" val="20238007"/>
  <p:tag name="KSO_WM_UNIT_LAYERLEVEL" val="1_1_1"/>
  <p:tag name="KSO_WM_TAG_VERSION" val="3.0"/>
  <p:tag name="KSO_WM_BEAUTIFY_FLAG" val="#wm#"/>
  <p:tag name="KSO_WM_DIAGRAM_GROUP_CODE" val="l1-1"/>
  <p:tag name="KSO_WM_UNIT_SUBTYPE" val="a"/>
  <p:tag name="KSO_WM_UNIT_NOCLEAR" val="0"/>
  <p:tag name="KSO_WM_UNIT_VALUE" val="40"/>
  <p:tag name="KSO_WM_UNIT_TYPE" val="l_h_f"/>
  <p:tag name="KSO_WM_UNIT_INDEX" val="1_3_1"/>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i*1_3_2"/>
  <p:tag name="KSO_WM_TEMPLATE_CATEGORY" val="custom"/>
  <p:tag name="KSO_WM_TEMPLATE_INDEX" val="20238007"/>
  <p:tag name="KSO_WM_UNIT_LAYERLEVEL" val="1_1_1"/>
  <p:tag name="KSO_WM_TAG_VERSION" val="3.0"/>
  <p:tag name="KSO_WM_BEAUTIFY_FLAG" val="#wm#"/>
  <p:tag name="KSO_WM_DIAGRAM_GROUP_CODE" val="l1-1"/>
  <p:tag name="KSO_WM_UNIT_TYPE" val="l_h_i"/>
  <p:tag name="KSO_WM_UNIT_INDEX" val="1_3_2"/>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solidLine&quot;:{&quot;brightness&quot;:0,&quot;colorType&quot;:2,&quot;rgb&quot;:&quot;#ffffff&quot;,&quot;transparency&quot;:0.30000001192092896},&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i*1_4_1"/>
  <p:tag name="KSO_WM_TEMPLATE_CATEGORY" val="custom"/>
  <p:tag name="KSO_WM_TEMPLATE_INDEX" val="20238007"/>
  <p:tag name="KSO_WM_UNIT_LAYERLEVEL" val="1_1_1"/>
  <p:tag name="KSO_WM_TAG_VERSION" val="3.0"/>
  <p:tag name="KSO_WM_BEAUTIFY_FLAG" val="#wm#"/>
  <p:tag name="KSO_WM_DIAGRAM_GROUP_CODE" val="l1-1"/>
  <p:tag name="KSO_WM_UNIT_SUBTYPE" val="d"/>
  <p:tag name="KSO_WM_UNIT_TYPE" val="l_h_i"/>
  <p:tag name="KSO_WM_UNIT_INDEX" val="1_4_1"/>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f*1_4_1"/>
  <p:tag name="KSO_WM_TEMPLATE_CATEGORY" val="custom"/>
  <p:tag name="KSO_WM_TEMPLATE_INDEX" val="20238007"/>
  <p:tag name="KSO_WM_UNIT_LAYERLEVEL" val="1_1_1"/>
  <p:tag name="KSO_WM_TAG_VERSION" val="3.0"/>
  <p:tag name="KSO_WM_BEAUTIFY_FLAG" val="#wm#"/>
  <p:tag name="KSO_WM_DIAGRAM_GROUP_CODE" val="l1-1"/>
  <p:tag name="KSO_WM_UNIT_SUBTYPE" val="a"/>
  <p:tag name="KSO_WM_UNIT_NOCLEAR" val="0"/>
  <p:tag name="KSO_WM_UNIT_VALUE" val="40"/>
  <p:tag name="KSO_WM_UNIT_TYPE" val="l_h_f"/>
  <p:tag name="KSO_WM_UNIT_INDEX" val="1_4_1"/>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007_4*l_h_i*1_4_2"/>
  <p:tag name="KSO_WM_TEMPLATE_CATEGORY" val="custom"/>
  <p:tag name="KSO_WM_TEMPLATE_INDEX" val="20238007"/>
  <p:tag name="KSO_WM_UNIT_LAYERLEVEL" val="1_1_1"/>
  <p:tag name="KSO_WM_TAG_VERSION" val="3.0"/>
  <p:tag name="KSO_WM_BEAUTIFY_FLAG" val="#wm#"/>
  <p:tag name="KSO_WM_DIAGRAM_GROUP_CODE" val="l1-1"/>
  <p:tag name="KSO_WM_UNIT_TYPE" val="l_h_i"/>
  <p:tag name="KSO_WM_UNIT_INDEX" val="1_4_2"/>
  <p:tag name="KSO_WM_DIAGRAM_VERSION" val="3"/>
  <p:tag name="KSO_WM_DIAGRAM_COLOR_TRICK" val="1"/>
  <p:tag name="KSO_WM_DIAGRAM_COLOR_TEXT_CAN_REMOVE" val="n"/>
  <p:tag name="KSO_WM_DIAGRAM_MAX_ITEMCNT" val="6"/>
  <p:tag name="KSO_WM_DIAGRAM_MIN_ITEMCNT" val="2"/>
  <p:tag name="KSO_WM_DIAGRAM_VIRTUALLY_FRAME" val="{&quot;height&quot;:398.8999938964844,&quot;width&quot;:520.7999877929688}"/>
  <p:tag name="KSO_WM_DIAGRAM_COLOR_MATCH_VALUE" val="{&quot;shape&quot;:{&quot;fill&quot;:{&quot;type&quot;:0},&quot;glow&quot;:{&quot;colorType&quot;:0},&quot;line&quot;:{&quot;solidLine&quot;:{&quot;brightness&quot;:0,&quot;colorType&quot;:2,&quot;rgb&quot;:&quot;#ffffff&quot;,&quot;transparency&quot;:0.30000001192092896},&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74.xml><?xml version="1.0" encoding="utf-8"?>
<p:tagLst xmlns:p="http://schemas.openxmlformats.org/presentationml/2006/main">
  <p:tag name="KSO_WM_SLIDE_ID" val="custom20238007_4"/>
  <p:tag name="KSO_WM_TEMPLATE_SUBCATEGORY" val="0"/>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8007"/>
  <p:tag name="KSO_WM_SLIDE_TYPE" val="contents"/>
  <p:tag name="KSO_WM_SLIDE_SUBTYPE" val="diag"/>
  <p:tag name="KSO_WM_DIAGRAM_GROUP_CODE" val="l1-1"/>
  <p:tag name="KSO_WM_SLIDE_DIAGTYPE" val="l"/>
  <p:tag name="KSO_WM_SLIDE_LAYOUT" val="a_l"/>
  <p:tag name="KSO_WM_SLIDE_LAYOUT_CNT" val="1_1"/>
  <p:tag name="KSO_WM_SLIDE_THEME_ID" val="3323825"/>
  <p:tag name="KSO_WM_SLIDE_THEME_NAME" val="Z_20238007_Black Tech"/>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275_1*i*1"/>
  <p:tag name="KSO_WM_TEMPLATE_CATEGORY" val="custom"/>
  <p:tag name="KSO_WM_TEMPLATE_INDEX" val="20238275"/>
  <p:tag name="KSO_WM_UNIT_LAYERLEVEL" val="1"/>
  <p:tag name="KSO_WM_TAG_VERSION" val="3.0"/>
  <p:tag name="KSO_WM_BEAUTIFY_FLAG" val="#wm#"/>
  <p:tag name="KSO_WM_UNIT_FILL_FORE_SCHEMECOLOR_INDEX" val="5"/>
  <p:tag name="KSO_WM_UNIT_TEXT_FILL_FORE_SCHEMECOLOR_INDEX" val="2"/>
  <p:tag name="KSO_WM_UNIT_TEXT_FILL_TYPE" val="1"/>
  <p:tag name="KSO_WM_UNIT_USESOURCEFORMAT_APPLY" val="0"/>
</p:tagLst>
</file>

<file path=ppt/tags/tag76.xml><?xml version="1.0" encoding="utf-8"?>
<p:tagLst xmlns:p="http://schemas.openxmlformats.org/presentationml/2006/main">
  <p:tag name="KSO_WM_UNIT_VALUE" val="1904*1834"/>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275_1*d*1"/>
  <p:tag name="KSO_WM_TEMPLATE_CATEGORY" val="custom"/>
  <p:tag name="KSO_WM_TEMPLATE_INDEX" val="20238275"/>
  <p:tag name="KSO_WM_UNIT_LAYERLEVEL" val="1"/>
  <p:tag name="KSO_WM_TAG_VERSION" val="3.0"/>
  <p:tag name="KSO_WM_BEAUTIFY_FLAG" val="#wm#"/>
  <p:tag name="KSO_WM_UNIT_LINE_FORE_SCHEMECOLOR_INDEX" val="1"/>
  <p:tag name="KSO_WM_UNIT_LINE_FILL_TYPE" val="2"/>
  <p:tag name="KSO_WM_UNIT_USESOURCEFORMAT_APPLY" val="0"/>
</p:tagLst>
</file>

<file path=ppt/tags/tag77.xml><?xml version="1.0" encoding="utf-8"?>
<p:tagLst xmlns:p="http://schemas.openxmlformats.org/presentationml/2006/main">
  <p:tag name="KSO_WM_DIAGRAM_MAX_ITEMCNT" val="1"/>
  <p:tag name="KSO_WM_DIAGRAM_MIN_ITEMCNT" val="1"/>
  <p:tag name="KSO_WM_DIAGRAM_VIRTUALLY_FRAME" val="{&quot;height&quot;:188.51527404785156,&quot;width&quot;:329.962768554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2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34_1*l_h_f*1_1_1"/>
  <p:tag name="KSO_WM_TEMPLATE_CATEGORY" val="diagram"/>
  <p:tag name="KSO_WM_TEMPLATE_INDEX" val="20237934"/>
  <p:tag name="KSO_WM_UNIT_LAYERLEVEL" val="1_1_1"/>
  <p:tag name="KSO_WM_TAG_VERSION" val="3.0"/>
  <p:tag name="KSO_WM_BEAUTIFY_FLAG" val="#wm#"/>
  <p:tag name="KSO_WM_UNIT_PRESET_TEXT" val="Presentations are communication tools that can be used as demonstrations."/>
  <p:tag name="KSO_WM_UNIT_TEXT_FILL_FORE_SCHEMECOLOR_INDEX" val="1"/>
  <p:tag name="KSO_WM_UNIT_TEXT_FILL_TYPE" val="1"/>
  <p:tag name="KSO_WM_UNIT_USESOURCEFORMAT_APPLY" val="0"/>
</p:tagLst>
</file>

<file path=ppt/tags/tag78.xml><?xml version="1.0" encoding="utf-8"?>
<p:tagLst xmlns:p="http://schemas.openxmlformats.org/presentationml/2006/main">
  <p:tag name="KSO_WM_DIAGRAM_MAX_ITEMCNT" val="1"/>
  <p:tag name="KSO_WM_DIAGRAM_MIN_ITEMCNT" val="1"/>
  <p:tag name="KSO_WM_DIAGRAM_VIRTUALLY_FRAME" val="{&quot;height&quot;:188.51527404785156,&quot;width&quot;:329.962768554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3"/>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34_1*l_h_a*1_1_1"/>
  <p:tag name="KSO_WM_TEMPLATE_CATEGORY" val="diagram"/>
  <p:tag name="KSO_WM_TEMPLATE_INDEX" val="20237934"/>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0"/>
</p:tagLst>
</file>

<file path=ppt/tags/tag79.xml><?xml version="1.0" encoding="utf-8"?>
<p:tagLst xmlns:p="http://schemas.openxmlformats.org/presentationml/2006/main">
  <p:tag name="KSO_WM_UNIT_ISCONTENTSTITLE" val="0"/>
  <p:tag name="KSO_WM_UNIT_ISNUMDGMTITLE" val="0"/>
  <p:tag name="KSO_WM_UNIT_NOCLEAR" val="0"/>
  <p:tag name="KSO_WM_UNIT_VALUE" val="12"/>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8275"/>
  <p:tag name="KSO_WM_UNIT_ID" val="custom20238275_1*a*1"/>
  <p:tag name="KSO_WM_UNIT_PRESET_TEXT" val="Your title here"/>
  <p:tag name="KSO_WM_UNIT_TEXT_FILL_FORE_SCHEMECOLOR_INDEX" val="13"/>
  <p:tag name="KSO_WM_UNIT_TEXT_FILL_TYPE" val="1"/>
  <p:tag name="KSO_WM_UNIT_USESOURCEFORMAT_APPLY" val="0"/>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80.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329.963*139.382"/>
  <p:tag name="KSO_WM_SLIDE_POSITION" val="54.6943*218.498"/>
  <p:tag name="KSO_WM_SLIDE_LAYOUT" val="a_d_l"/>
  <p:tag name="KSO_WM_SLIDE_LAYOUT_CNT" val="1_1_1"/>
  <p:tag name="KSO_WM_SPECIAL_SOURCE" val="bdnull"/>
  <p:tag name="KSO_WM_DIAGRAM_GROUP_CODE" val="l1-1"/>
  <p:tag name="KSO_WM_SLIDE_DIAGTYPE" val="l"/>
  <p:tag name="KSO_WM_TEMPLATE_INDEX" val="20233457"/>
  <p:tag name="KSO_WM_TEMPLATE_SUBCATEGORY" val="0"/>
  <p:tag name="KSO_WM_SLIDE_INDEX" val="1"/>
  <p:tag name="KSO_WM_TAG_VERSION" val="3.0"/>
  <p:tag name="KSO_WM_SLIDE_ID" val="custom20238275_1"/>
  <p:tag name="KSO_WM_SLIDE_ITEM_CNT" val="1"/>
</p:tagLst>
</file>

<file path=ppt/tags/tag8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269_1*i*1"/>
  <p:tag name="KSO_WM_TEMPLATE_CATEGORY" val="custom"/>
  <p:tag name="KSO_WM_TEMPLATE_INDEX" val="20238269"/>
  <p:tag name="KSO_WM_UNIT_LAYERLEVEL" val="1"/>
  <p:tag name="KSO_WM_TAG_VERSION" val="3.0"/>
  <p:tag name="KSO_WM_UNIT_FILL_FORE_SCHEMECOLOR_INDEX" val="5"/>
  <p:tag name="KSO_WM_UNIT_FILL_TYPE" val="1"/>
  <p:tag name="KSO_WM_UNIT_TEXT_FILL_FORE_SCHEMECOLOR_INDEX" val="2"/>
  <p:tag name="KSO_WM_UNIT_TEXT_FILL_TYPE" val="1"/>
  <p:tag name="KSO_WM_UNIT_USESOURCEFORMAT_APPLY" val="0"/>
</p:tagLst>
</file>

<file path=ppt/tags/tag82.xml><?xml version="1.0" encoding="utf-8"?>
<p:tagLst xmlns:p="http://schemas.openxmlformats.org/presentationml/2006/main">
  <p:tag name="KSO_WM_UNIT_VALUE" val="1287*1178"/>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269_1*d*1"/>
  <p:tag name="KSO_WM_TEMPLATE_CATEGORY" val="custom"/>
  <p:tag name="KSO_WM_TEMPLATE_INDEX" val="20238269"/>
  <p:tag name="KSO_WM_UNIT_LAYERLEVEL" val="1"/>
  <p:tag name="KSO_WM_TAG_VERSION" val="3.0"/>
  <p:tag name="KSO_WM_BEAUTIFY_FLAG" val="#wm#"/>
  <p:tag name="KSO_WM_UNIT_LINE_FORE_SCHEMECOLOR_INDEX" val="1"/>
  <p:tag name="KSO_WM_UNIT_LINE_FILL_TYPE" val="2"/>
  <p:tag name="KSO_WM_UNIT_USESOURCEFORMAT_APPLY" val="0"/>
</p:tagLst>
</file>

<file path=ppt/tags/tag83.xml><?xml version="1.0" encoding="utf-8"?>
<p:tagLst xmlns:p="http://schemas.openxmlformats.org/presentationml/2006/main">
  <p:tag name="KSO_WM_DIAGRAM_MAX_ITEMCNT" val="4"/>
  <p:tag name="KSO_WM_DIAGRAM_MIN_ITEMCNT" val="1"/>
  <p:tag name="KSO_WM_DIAGRAM_VIRTUALLY_FRAME" val="{&quot;height&quot;:313.7013244628906,&quot;width&quot;:414.05410766601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34"/>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32_1*l_h_f*1_1_1"/>
  <p:tag name="KSO_WM_TEMPLATE_CATEGORY" val="diagram"/>
  <p:tag name="KSO_WM_TEMPLATE_INDEX" val="20237932"/>
  <p:tag name="KSO_WM_UNIT_LAYERLEVEL" val="1_1_1"/>
  <p:tag name="KSO_WM_TAG_VERSION" val="3.0"/>
  <p:tag name="KSO_WM_BEAUTIFY_FLAG" val="#wm#"/>
  <p:tag name="KSO_WM_UNIT_PRESET_TEXT" val="Presentations are communication tools"/>
  <p:tag name="KSO_WM_UNIT_TEXT_FILL_FORE_SCHEMECOLOR_INDEX" val="1"/>
  <p:tag name="KSO_WM_UNIT_TEXT_FILL_TYPE" val="1"/>
  <p:tag name="KSO_WM_UNIT_USESOURCEFORMAT_APPLY" val="0"/>
</p:tagLst>
</file>

<file path=ppt/tags/tag84.xml><?xml version="1.0" encoding="utf-8"?>
<p:tagLst xmlns:p="http://schemas.openxmlformats.org/presentationml/2006/main">
  <p:tag name="KSO_WM_DIAGRAM_MAX_ITEMCNT" val="4"/>
  <p:tag name="KSO_WM_DIAGRAM_MIN_ITEMCNT" val="1"/>
  <p:tag name="KSO_WM_DIAGRAM_VIRTUALLY_FRAME" val="{&quot;height&quot;:313.7013244628906,&quot;width&quot;:414.05410766601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2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32_1*l_h_a*1_1_1"/>
  <p:tag name="KSO_WM_TEMPLATE_CATEGORY" val="diagram"/>
  <p:tag name="KSO_WM_TEMPLATE_INDEX" val="20237932"/>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0"/>
</p:tagLst>
</file>

<file path=ppt/tags/tag85.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8269"/>
  <p:tag name="KSO_WM_UNIT_ID" val="custom20238269_1*a*1"/>
  <p:tag name="KSO_WM_UNIT_TEXT_FILL_FORE_SCHEMECOLOR_INDEX" val="13"/>
  <p:tag name="KSO_WM_UNIT_TEXT_FILL_TYPE" val="1"/>
  <p:tag name="KSO_WM_UNIT_USESOURCEFORMAT_APPLY" val="0"/>
  <p:tag name="KSO_WM_UNIT_PRESET_TEXT" val="Your title here"/>
</p:tagLst>
</file>

<file path=ppt/tags/tag86.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413.858*259.21"/>
  <p:tag name="KSO_WM_SLIDE_POSITION" val="500.435*211.508"/>
  <p:tag name="KSO_WM_SLIDE_LAYOUT" val="a_d_l"/>
  <p:tag name="KSO_WM_SLIDE_LAYOUT_CNT" val="1_1_1"/>
  <p:tag name="KSO_WM_SPECIAL_SOURCE" val="bdnull"/>
  <p:tag name="KSO_WM_DIAGRAM_GROUP_CODE" val="l1-1"/>
  <p:tag name="KSO_WM_SLIDE_DIAGTYPE" val="l"/>
  <p:tag name="KSO_WM_TEMPLATE_INDEX" val="20233457"/>
  <p:tag name="KSO_WM_TEMPLATE_SUBCATEGORY" val="0"/>
  <p:tag name="KSO_WM_SLIDE_INDEX" val="1"/>
  <p:tag name="KSO_WM_TAG_VERSION" val="3.0"/>
  <p:tag name="KSO_WM_SLIDE_ID" val="custom20238269_1"/>
  <p:tag name="KSO_WM_SLIDE_ITEM_CNT" val="3"/>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8251_2*l_h_d*1_3_1"/>
  <p:tag name="KSO_WM_TEMPLATE_CATEGORY" val="diagram"/>
  <p:tag name="KSO_WM_TEMPLATE_INDEX" val="20238251"/>
  <p:tag name="KSO_WM_UNIT_LAYERLEVEL" val="1_1_1"/>
  <p:tag name="KSO_WM_TAG_VERSION" val="3.0"/>
  <p:tag name="KSO_WM_BEAUTIFY_FLAG" val="#wm#"/>
  <p:tag name="KSO_WM_DIAGRAM_VERSION" val="3"/>
  <p:tag name="KSO_WM_DIAGRAM_COLOR_TRICK" val="1"/>
  <p:tag name="KSO_WM_DIAGRAM_COLOR_TEXT_CAN_REMOVE" val="n"/>
  <p:tag name="KSO_WM_UNIT_VALUE" val="547*936"/>
  <p:tag name="KSO_WM_UNIT_TYPE" val="l_h_d"/>
  <p:tag name="KSO_WM_UNIT_INDEX" val="1_3_1"/>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UNIT_LINE_FILL_TYPE" val="2"/>
  <p:tag name="KSO_WM_UNIT_USESOURCEFORMAT_APPLY" val="0"/>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8251_2*l_h_d*1_1_1"/>
  <p:tag name="KSO_WM_TEMPLATE_CATEGORY" val="diagram"/>
  <p:tag name="KSO_WM_TEMPLATE_INDEX" val="20238251"/>
  <p:tag name="KSO_WM_UNIT_LAYERLEVEL" val="1_1_1"/>
  <p:tag name="KSO_WM_TAG_VERSION" val="3.0"/>
  <p:tag name="KSO_WM_BEAUTIFY_FLAG" val="#wm#"/>
  <p:tag name="KSO_WM_DIAGRAM_VERSION" val="3"/>
  <p:tag name="KSO_WM_DIAGRAM_COLOR_TRICK" val="1"/>
  <p:tag name="KSO_WM_DIAGRAM_COLOR_TEXT_CAN_REMOVE" val="n"/>
  <p:tag name="KSO_WM_UNIT_VALUE" val="547*936"/>
  <p:tag name="KSO_WM_UNIT_TYPE" val="l_h_d"/>
  <p:tag name="KSO_WM_UNIT_INDEX" val="1_1_1"/>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UNIT_LINE_FILL_TYPE" val="2"/>
  <p:tag name="KSO_WM_UNIT_USESOURCEFORMAT_APPLY" val="0"/>
</p:tagLst>
</file>

<file path=ppt/tags/tag8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8251_2*l_h_i*1_1_1"/>
  <p:tag name="KSO_WM_TEMPLATE_CATEGORY" val="diagram"/>
  <p:tag name="KSO_WM_TEMPLATE_INDEX" val="20238251"/>
  <p:tag name="KSO_WM_UNIT_LAYERLEVEL" val="1_1_1"/>
  <p:tag name="KSO_WM_TAG_VERSION" val="3.0"/>
  <p:tag name="KSO_WM_BEAUTIFY_FLAG" val="#wm#"/>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gradient&quot;:[{&quot;brightness&quot;:1,&quot;colorType&quot;:1,&quot;foreColorIndex&quot;:5,&quot;pos&quot;:0,&quot;transparency&quot;:1},{&quot;brightness&quot;:0.6000000238418579,&quot;colorType&quot;:1,&quot;foreColorIndex&quot;:5,&quot;pos&quot;:0.6899999976158142,&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DIAGRAM_USE_COLOR_VALUE" val="{&quot;color_scheme&quot;:1,&quot;color_type&quot;:1,&quot;theme_color_indexes&quot;:[]}"/>
  <p:tag name="KSO_WM_UNIT_LINE_FORE_SCHEMECOLOR_INDEX" val="5"/>
  <p:tag name="KSO_WM_UNIT_USESOURCEFORMAT_APPLY" val="0"/>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9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8251_2*l_h_f*1_1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UNIT_USESOURCEFORMAT_APPLY" val="0"/>
</p:tagLst>
</file>

<file path=ppt/tags/tag91.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8251_2*l_h_a*1_1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 name="KSO_WM_UNIT_TEXT_FILL_FORE_SCHEMECOLOR_INDEX" val="1"/>
  <p:tag name="KSO_WM_UNIT_TEXT_FILL_TYPE" val="1"/>
  <p:tag name="KSO_WM_UNIT_USESOURCEFORMAT_APPLY" val="0"/>
</p:tagLst>
</file>

<file path=ppt/tags/tag9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8251_2*l_h_i*1_2_1"/>
  <p:tag name="KSO_WM_TEMPLATE_CATEGORY" val="diagram"/>
  <p:tag name="KSO_WM_TEMPLATE_INDEX" val="20238251"/>
  <p:tag name="KSO_WM_UNIT_LAYERLEVEL" val="1_1_1"/>
  <p:tag name="KSO_WM_TAG_VERSION" val="3.0"/>
  <p:tag name="KSO_WM_BEAUTIFY_FLAG" val="#wm#"/>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gradient&quot;:[{&quot;brightness&quot;:1,&quot;colorType&quot;:1,&quot;foreColorIndex&quot;:5,&quot;pos&quot;:0,&quot;transparency&quot;:1},{&quot;brightness&quot;:0.6000000238418579,&quot;colorType&quot;:1,&quot;foreColorIndex&quot;:5,&quot;pos&quot;:0.6899999976158142,&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DIAGRAM_USE_COLOR_VALUE" val="{&quot;color_scheme&quot;:1,&quot;color_type&quot;:1,&quot;theme_color_indexes&quot;:[]}"/>
  <p:tag name="KSO_WM_UNIT_LINE_FORE_SCHEMECOLOR_INDEX" val="5"/>
  <p:tag name="KSO_WM_UNIT_USESOURCEFORMAT_APPLY" val="0"/>
</p:tagLst>
</file>

<file path=ppt/tags/tag9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8251_2*l_h_f*1_2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UNIT_USESOURCEFORMAT_APPLY" val="0"/>
</p:tagLst>
</file>

<file path=ppt/tags/tag9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8251_2*l_h_a*1_2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 name="KSO_WM_UNIT_TEXT_FILL_FORE_SCHEMECOLOR_INDEX" val="1"/>
  <p:tag name="KSO_WM_UNIT_TEXT_FILL_TYPE" val="1"/>
  <p:tag name="KSO_WM_UNIT_USESOURCEFORMAT_APPLY" val="0"/>
</p:tagLst>
</file>

<file path=ppt/tags/tag9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8251_2*l_h_i*1_3_1"/>
  <p:tag name="KSO_WM_TEMPLATE_CATEGORY" val="diagram"/>
  <p:tag name="KSO_WM_TEMPLATE_INDEX" val="20238251"/>
  <p:tag name="KSO_WM_UNIT_LAYERLEVEL" val="1_1_1"/>
  <p:tag name="KSO_WM_TAG_VERSION" val="3.0"/>
  <p:tag name="KSO_WM_BEAUTIFY_FLAG" val="#wm#"/>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gradient&quot;:[{&quot;brightness&quot;:1,&quot;colorType&quot;:1,&quot;foreColorIndex&quot;:5,&quot;pos&quot;:0,&quot;transparency&quot;:1},{&quot;brightness&quot;:0.6000000238418579,&quot;colorType&quot;:1,&quot;foreColorIndex&quot;:5,&quot;pos&quot;:0.6899999976158142,&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DIAGRAM_USE_COLOR_VALUE" val="{&quot;color_scheme&quot;:1,&quot;color_type&quot;:1,&quot;theme_color_indexes&quot;:[]}"/>
  <p:tag name="KSO_WM_UNIT_LINE_FORE_SCHEMECOLOR_INDEX" val="5"/>
  <p:tag name="KSO_WM_UNIT_USESOURCEFORMAT_APPLY" val="0"/>
</p:tagLst>
</file>

<file path=ppt/tags/tag9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8251_2*l_h_f*1_3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Presentations are communication tools that can be used as demonstrations."/>
  <p:tag name="KSO_WM_UNIT_TEXT_FILL_FORE_SCHEMECOLOR_INDEX" val="1"/>
  <p:tag name="KSO_WM_UNIT_TEXT_FILL_TYPE" val="1"/>
  <p:tag name="KSO_WM_UNIT_USESOURCEFORMAT_APPLY" val="0"/>
</p:tagLst>
</file>

<file path=ppt/tags/tag9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diagram20238251_2*l_h_a*1_3_1"/>
  <p:tag name="KSO_WM_TEMPLATE_CATEGORY" val="diagram"/>
  <p:tag name="KSO_WM_TEMPLATE_INDEX" val="20238251"/>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Your title here"/>
  <p:tag name="KSO_WM_UNIT_TEXT_FILL_FORE_SCHEMECOLOR_INDEX" val="1"/>
  <p:tag name="KSO_WM_UNIT_TEXT_FILL_TYPE" val="1"/>
  <p:tag name="KSO_WM_UNIT_USESOURCEFORMAT_APPLY" val="0"/>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8251_2*l_h_d*1_2_1"/>
  <p:tag name="KSO_WM_TEMPLATE_CATEGORY" val="diagram"/>
  <p:tag name="KSO_WM_TEMPLATE_INDEX" val="20238251"/>
  <p:tag name="KSO_WM_UNIT_LAYERLEVEL" val="1_1_1"/>
  <p:tag name="KSO_WM_TAG_VERSION" val="3.0"/>
  <p:tag name="KSO_WM_BEAUTIFY_FLAG" val="#wm#"/>
  <p:tag name="KSO_WM_DIAGRAM_VERSION" val="3"/>
  <p:tag name="KSO_WM_DIAGRAM_COLOR_TRICK" val="1"/>
  <p:tag name="KSO_WM_DIAGRAM_COLOR_TEXT_CAN_REMOVE" val="n"/>
  <p:tag name="KSO_WM_UNIT_VALUE" val="547*936"/>
  <p:tag name="KSO_WM_UNIT_TYPE" val="l_h_d"/>
  <p:tag name="KSO_WM_UNIT_INDEX" val="1_2_1"/>
  <p:tag name="KSO_WM_DIAGRAM_MAX_ITEMCNT" val="4"/>
  <p:tag name="KSO_WM_DIAGRAM_MIN_ITEMCNT" val="2"/>
  <p:tag name="KSO_WM_DIAGRAM_VIRTUALLY_FRAME" val="{&quot;height&quot;:382.094970703125,&quot;width&quot;:851.110107421875}"/>
  <p:tag name="KSO_WM_DIAGRAM_COLOR_MATCH_VALUE" val="{&quot;shape&quot;:{&quot;fill&quot;:{&quot;type&quot;:0},&quot;glow&quot;:{&quot;colorType&quot;:0},&quot;line&quot;:{&quot;solidLine&quot;:{&quot;brightness&quot;:0.6000000238418579,&quot;colorType&quot;:1,&quot;foreColorIndex&quot;:13,&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13"/>
  <p:tag name="KSO_WM_UNIT_LINE_FILL_TYPE" val="2"/>
  <p:tag name="KSO_WM_UNIT_USESOURCEFORMAT_APPLY" val="0"/>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8245_1*a*1"/>
  <p:tag name="KSO_WM_TEMPLATE_CATEGORY" val="custom"/>
  <p:tag name="KSO_WM_TEMPLATE_INDEX" val="20238245"/>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PRESET_TEXT" val="Your title here"/>
  <p:tag name="KSO_WM_UNIT_TEXT_FILL_FORE_SCHEMECOLOR_INDEX" val="13"/>
  <p:tag name="KSO_WM_UNIT_TEXT_FILL_TYPE" val="1"/>
  <p:tag name="KSO_WM_UNIT_USESOURCEFORMAT_APPLY" val="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6_Office Theme">
  <a:themeElements>
    <a:clrScheme name="自定义 160">
      <a:dk1>
        <a:srgbClr val="000000"/>
      </a:dk1>
      <a:lt1>
        <a:srgbClr val="FFFFFF"/>
      </a:lt1>
      <a:dk2>
        <a:srgbClr val="001548"/>
      </a:dk2>
      <a:lt2>
        <a:srgbClr val="F5F7FF"/>
      </a:lt2>
      <a:accent1>
        <a:srgbClr val="00A7FF"/>
      </a:accent1>
      <a:accent2>
        <a:srgbClr val="3386ED"/>
      </a:accent2>
      <a:accent3>
        <a:srgbClr val="33F0FF"/>
      </a:accent3>
      <a:accent4>
        <a:srgbClr val="FA406C"/>
      </a:accent4>
      <a:accent5>
        <a:srgbClr val="C933FE"/>
      </a:accent5>
      <a:accent6>
        <a:srgbClr val="FF00A7"/>
      </a:accent6>
      <a:hlink>
        <a:srgbClr val="304FFE"/>
      </a:hlink>
      <a:folHlink>
        <a:srgbClr val="492067"/>
      </a:folHlink>
    </a:clrScheme>
    <a:fontScheme name="字体-商务">
      <a:majorFont>
        <a:latin typeface="Inter Bold"/>
        <a:ea typeface="Inter Bold"/>
        <a:cs typeface=""/>
      </a:majorFont>
      <a:minorFont>
        <a:latin typeface="Inter"/>
        <a:ea typeface="Inte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noFill/>
        <a:ln w="12700">
          <a:solidFill>
            <a:schemeClr val="tx1">
              <a:alpha val="70000"/>
            </a:schemeClr>
          </a:solidFill>
          <a:prstDash val="solid"/>
        </a:ln>
      </a:spPr>
      <a:body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2978</Words>
  <Application>WPS Presentation</Application>
  <PresentationFormat>Widescreen</PresentationFormat>
  <Paragraphs>149</Paragraphs>
  <Slides>20</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20</vt:i4>
      </vt:variant>
    </vt:vector>
  </HeadingPairs>
  <TitlesOfParts>
    <vt:vector size="32" baseType="lpstr">
      <vt:lpstr>Arial</vt:lpstr>
      <vt:lpstr>SimSun</vt:lpstr>
      <vt:lpstr>Wingdings</vt:lpstr>
      <vt:lpstr>Inter Bold</vt:lpstr>
      <vt:lpstr>Liberation Mono</vt:lpstr>
      <vt:lpstr>Inter</vt:lpstr>
      <vt:lpstr>Microsoft YaHei</vt:lpstr>
      <vt:lpstr>Arial Unicode MS</vt:lpstr>
      <vt:lpstr>Calibri</vt:lpstr>
      <vt:lpstr>Calibri Light</vt:lpstr>
      <vt:lpstr>Office Theme</vt:lpstr>
      <vt:lpstr>6_Office Theme</vt:lpstr>
      <vt:lpstr>Global Electronics EDA</vt:lpstr>
      <vt:lpstr>Contents </vt:lpstr>
      <vt:lpstr>PowerPoint 演示文稿</vt:lpstr>
      <vt:lpstr>PowerPoint 演示文稿</vt:lpstr>
      <vt:lpstr>PowerPoint 演示文稿</vt:lpstr>
      <vt:lpstr>Approach</vt:lpstr>
      <vt:lpstr>PowerPoint 演示文稿</vt:lpstr>
      <vt:lpstr>Analysis Steps</vt:lpstr>
      <vt:lpstr>Customer Analysis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Results</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Electronics EDA</dc:title>
  <dc:creator>mona2</dc:creator>
  <cp:lastModifiedBy>Vignesh</cp:lastModifiedBy>
  <cp:revision>2</cp:revision>
  <dcterms:created xsi:type="dcterms:W3CDTF">2024-12-04T04:26:00Z</dcterms:created>
  <dcterms:modified xsi:type="dcterms:W3CDTF">2024-12-06T02:41:32Z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DF6F9B5C42FE42ECB412F392EF160835_11</vt:lpwstr>
  </property>
  <property fmtid="{D5CDD505-2E9C-101B-9397-08002B2CF9AE}" pid="3" name="KSOProductBuildVer">
    <vt:lpwstr>1033-12.2.0.19307</vt:lpwstr>
  </property>
</Properties>
</file>

<file path=docProps/thumbnail.jpeg>
</file>